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74" r:id="rId2"/>
    <p:sldId id="275" r:id="rId3"/>
    <p:sldId id="276" r:id="rId4"/>
    <p:sldId id="278" r:id="rId5"/>
    <p:sldId id="277" r:id="rId6"/>
    <p:sldId id="256" r:id="rId7"/>
    <p:sldId id="262" r:id="rId8"/>
    <p:sldId id="263" r:id="rId9"/>
    <p:sldId id="264" r:id="rId10"/>
    <p:sldId id="279" r:id="rId11"/>
    <p:sldId id="272" r:id="rId12"/>
    <p:sldId id="265" r:id="rId13"/>
    <p:sldId id="270" r:id="rId14"/>
    <p:sldId id="280" r:id="rId15"/>
    <p:sldId id="281" r:id="rId16"/>
    <p:sldId id="282" r:id="rId1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D80329-9DDF-46AA-9AF7-6AC355E6B96B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9FD12E-3EBF-4D84-9A84-08834F6BB7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399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192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11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91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6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0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764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242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19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769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7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923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1E4E7-E815-464C-85DB-764FFD3F5378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C8B5A-A1BA-4EFF-ABE0-0474DD2F0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781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37957"/>
          </a:xfrm>
        </p:spPr>
        <p:txBody>
          <a:bodyPr>
            <a:normAutofit/>
          </a:bodyPr>
          <a:lstStyle/>
          <a:p>
            <a:r>
              <a:rPr lang="en-GB" sz="9600" b="1" u="sng" dirty="0" smtClean="0"/>
              <a:t>Everyday Maths</a:t>
            </a:r>
            <a:endParaRPr lang="en-GB" sz="9600" b="1" u="sng" dirty="0"/>
          </a:p>
        </p:txBody>
      </p:sp>
      <p:pic>
        <p:nvPicPr>
          <p:cNvPr id="2050" name="Picture 2" descr="Image result for mat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855" y="3052738"/>
            <a:ext cx="4388290" cy="246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014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3794" y="1814098"/>
            <a:ext cx="10515600" cy="166062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>When </a:t>
            </a:r>
            <a:r>
              <a:rPr lang="en-GB" b="1" dirty="0"/>
              <a:t>you're a kid, you may think that </a:t>
            </a:r>
            <a:r>
              <a:rPr lang="en-GB" b="1" dirty="0" smtClean="0"/>
              <a:t>maths </a:t>
            </a:r>
            <a:r>
              <a:rPr lang="en-GB" b="1" dirty="0"/>
              <a:t>is worthless. </a:t>
            </a:r>
            <a:r>
              <a:rPr lang="en-GB" b="1" dirty="0" smtClean="0"/>
              <a:t>After all, when </a:t>
            </a:r>
            <a:r>
              <a:rPr lang="en-GB" b="1" dirty="0"/>
              <a:t>are you ever going to have to know how to calculate the area of a triangle</a:t>
            </a:r>
            <a:r>
              <a:rPr lang="en-GB" b="1" dirty="0" smtClean="0"/>
              <a:t>?</a:t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266092" y="3474721"/>
            <a:ext cx="94675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Well, if you're filling in an area in your garden with compost, you might have to do just that.</a:t>
            </a:r>
          </a:p>
        </p:txBody>
      </p:sp>
    </p:spTree>
    <p:extLst>
      <p:ext uri="{BB962C8B-B14F-4D97-AF65-F5344CB8AC3E}">
        <p14:creationId xmlns:p14="http://schemas.microsoft.com/office/powerpoint/2010/main" val="2397163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48640"/>
            <a:ext cx="10515600" cy="562832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6000" dirty="0" smtClean="0"/>
          </a:p>
          <a:p>
            <a:pPr marL="0" indent="0" algn="ctr">
              <a:buNone/>
            </a:pPr>
            <a:r>
              <a:rPr lang="en-GB" sz="6000" dirty="0" smtClean="0"/>
              <a:t>Wherever </a:t>
            </a:r>
            <a:r>
              <a:rPr lang="en-GB" sz="6000" dirty="0"/>
              <a:t>you go, whatever you do, you are using </a:t>
            </a:r>
            <a:r>
              <a:rPr lang="en-GB" sz="6000" dirty="0" smtClean="0"/>
              <a:t>maths </a:t>
            </a:r>
            <a:r>
              <a:rPr lang="en-GB" sz="6000" dirty="0"/>
              <a:t>daily without even </a:t>
            </a:r>
            <a:r>
              <a:rPr lang="en-GB" sz="6000" dirty="0" smtClean="0"/>
              <a:t>realising </a:t>
            </a:r>
            <a:r>
              <a:rPr lang="en-GB" sz="6000" dirty="0"/>
              <a:t>it.</a:t>
            </a:r>
            <a:endParaRPr lang="en-GB" sz="11500" dirty="0" smtClean="0"/>
          </a:p>
        </p:txBody>
      </p:sp>
    </p:spTree>
    <p:extLst>
      <p:ext uri="{BB962C8B-B14F-4D97-AF65-F5344CB8AC3E}">
        <p14:creationId xmlns:p14="http://schemas.microsoft.com/office/powerpoint/2010/main" val="13079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4120" y="1069144"/>
            <a:ext cx="7799363" cy="56001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/>
              <a:t>The maths ambassadors interviewed some people around the school to see how they used maths.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4234094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844" y="1029186"/>
            <a:ext cx="4134121" cy="3087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10108" y="2649445"/>
            <a:ext cx="4275786" cy="31936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386732" y="264777"/>
            <a:ext cx="53879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Every morning pupils arrive at school to have breakfast and play some games.</a:t>
            </a:r>
            <a:endParaRPr lang="en-GB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047914" y="3362178"/>
            <a:ext cx="47267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It costs £3.00 a day to attend breakfast club and Mrs friend uses maths to work out what change to give.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722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4033" y="534639"/>
            <a:ext cx="2705695" cy="202092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64227" y="1790476"/>
            <a:ext cx="2721521" cy="2032741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68734" y="9720"/>
            <a:ext cx="2325865" cy="269092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2493" y="4651559"/>
            <a:ext cx="2277449" cy="170105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209921" y="-47873"/>
            <a:ext cx="54508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/>
              <a:t>We enjoy learning while we have fun, there are lots of maths games to play.</a:t>
            </a:r>
            <a:endParaRPr lang="en-GB" sz="4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1303238" y="1355184"/>
            <a:ext cx="1294016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 smtClean="0"/>
              <a:t>Darts</a:t>
            </a:r>
            <a:endParaRPr lang="en-GB" sz="3600" b="1" u="sng" dirty="0"/>
          </a:p>
        </p:txBody>
      </p:sp>
      <p:sp>
        <p:nvSpPr>
          <p:cNvPr id="14" name="TextBox 13"/>
          <p:cNvSpPr txBox="1"/>
          <p:nvPr/>
        </p:nvSpPr>
        <p:spPr>
          <a:xfrm>
            <a:off x="1938907" y="6005709"/>
            <a:ext cx="2166425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b="1" u="sng" dirty="0" smtClean="0"/>
              <a:t>Connect 4</a:t>
            </a:r>
            <a:endParaRPr lang="en-GB" sz="3600" b="1" u="sng" dirty="0"/>
          </a:p>
        </p:txBody>
      </p:sp>
      <p:sp>
        <p:nvSpPr>
          <p:cNvPr id="15" name="TextBox 14"/>
          <p:cNvSpPr txBox="1"/>
          <p:nvPr/>
        </p:nvSpPr>
        <p:spPr>
          <a:xfrm>
            <a:off x="9489848" y="2411284"/>
            <a:ext cx="2250831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b="1" u="sng" dirty="0" smtClean="0"/>
              <a:t>Dominoes</a:t>
            </a:r>
            <a:endParaRPr lang="en-GB" sz="3600" b="1" u="sng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892710" y="3996470"/>
            <a:ext cx="3076126" cy="22976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852967" y="5921538"/>
            <a:ext cx="3231181" cy="553998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000" b="1" dirty="0" smtClean="0"/>
              <a:t>Snakes and ladders</a:t>
            </a:r>
            <a:endParaRPr lang="en-GB" sz="3000" b="1" dirty="0"/>
          </a:p>
        </p:txBody>
      </p:sp>
      <p:pic>
        <p:nvPicPr>
          <p:cNvPr id="18" name="Content Placeholder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37423" y="4687447"/>
            <a:ext cx="2285043" cy="1706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72194" y="4110345"/>
            <a:ext cx="2591330" cy="1935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314544" y="5921538"/>
            <a:ext cx="1303706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Cards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123025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7453" y="975450"/>
            <a:ext cx="4282644" cy="31987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62566" y="903590"/>
            <a:ext cx="4475062" cy="334248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90686" y="3576271"/>
            <a:ext cx="3390314" cy="25322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41388" y="433510"/>
            <a:ext cx="268693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Tracy uses maths to calculate how many dinners she needs to make every day.</a:t>
            </a:r>
            <a:endParaRPr lang="en-GB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07963" y="5134708"/>
            <a:ext cx="78497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 </a:t>
            </a:r>
            <a:r>
              <a:rPr lang="en-GB" sz="3200" dirty="0"/>
              <a:t>R</a:t>
            </a:r>
            <a:r>
              <a:rPr lang="en-GB" sz="3200" dirty="0" smtClean="0"/>
              <a:t>atio is used to work out the different portion sizes.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8708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46723" y="730579"/>
            <a:ext cx="4550495" cy="33988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06353" y="2636280"/>
            <a:ext cx="4452422" cy="39910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47245">
            <a:off x="8238724" y="717541"/>
            <a:ext cx="3327784" cy="248556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06472">
            <a:off x="8719397" y="3804437"/>
            <a:ext cx="3251432" cy="242854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727938" y="407963"/>
            <a:ext cx="44172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/>
              <a:t>Temperature is vital to ensure food is safe to eat.</a:t>
            </a:r>
            <a:endParaRPr lang="en-GB" sz="3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29111" y="4795898"/>
            <a:ext cx="33988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All cooked food has to be 75 ℃ or over before being served.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89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69509" y="2858961"/>
            <a:ext cx="4352925" cy="325125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95098" y="880982"/>
            <a:ext cx="5042481" cy="376629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135902" y="344739"/>
            <a:ext cx="74402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/>
              <a:t>Weighing and measuring is important to ensure the correct amount of ingredients are used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473526" y="2954215"/>
            <a:ext cx="35309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Did you know it takes 28 pints of water to make 120 portions of jelly?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2515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34892" y="885846"/>
            <a:ext cx="4665795" cy="34849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387449" y="788529"/>
            <a:ext cx="3896754" cy="29105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76578" y="579290"/>
            <a:ext cx="410776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/>
              <a:t>Mrs Donnelly uses maths everyday to keep track of budgeting</a:t>
            </a:r>
            <a:r>
              <a:rPr lang="en-GB" sz="5400" b="1" dirty="0"/>
              <a:t>, </a:t>
            </a:r>
            <a:r>
              <a:rPr lang="en-GB" sz="5400" b="1" dirty="0" smtClean="0"/>
              <a:t>spending and saving.</a:t>
            </a:r>
            <a:endParaRPr lang="en-GB" sz="5400" b="1" dirty="0"/>
          </a:p>
        </p:txBody>
      </p:sp>
      <p:pic>
        <p:nvPicPr>
          <p:cNvPr id="7" name="Picture 2" descr="Image result for office money t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8104">
            <a:off x="8847512" y="4349380"/>
            <a:ext cx="2976628" cy="167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95461">
            <a:off x="718627" y="4363628"/>
            <a:ext cx="2527160" cy="1887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53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015" y="351692"/>
            <a:ext cx="4313085" cy="322150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4043" y="3742005"/>
            <a:ext cx="3898727" cy="29120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953533" y="438949"/>
            <a:ext cx="67665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/>
              <a:t>Maths is also used everyday to work out attendance and punctuality. </a:t>
            </a:r>
            <a:endParaRPr lang="en-GB" sz="4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20505" y="4473526"/>
            <a:ext cx="6316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</p:txBody>
      </p:sp>
      <p:pic>
        <p:nvPicPr>
          <p:cNvPr id="2050" name="Picture 2" descr="Image result for school registe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4620">
            <a:off x="3366274" y="3674434"/>
            <a:ext cx="3468797" cy="233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school regis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240">
            <a:off x="718078" y="4134773"/>
            <a:ext cx="3354957" cy="226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69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18" y="225083"/>
            <a:ext cx="4859284" cy="362946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0491" y="2771335"/>
            <a:ext cx="5122965" cy="38264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17588" y="393895"/>
            <a:ext cx="65858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Mrs Donnelly showed us how the dinner money is recorded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81218" y="4262511"/>
            <a:ext cx="5838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On that day 115 pupils were having hot dinners, that is half of the school!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97877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16" y="4282126"/>
            <a:ext cx="2787916" cy="20823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43" y="620564"/>
            <a:ext cx="4586581" cy="34257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39619" y="620564"/>
            <a:ext cx="541606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We interviewed Mr Goodall  to see how he used maths everyday.</a:t>
            </a:r>
            <a:endParaRPr lang="en-GB" sz="5400" dirty="0"/>
          </a:p>
        </p:txBody>
      </p:sp>
      <p:sp>
        <p:nvSpPr>
          <p:cNvPr id="9" name="TextBox 8"/>
          <p:cNvSpPr txBox="1"/>
          <p:nvPr/>
        </p:nvSpPr>
        <p:spPr>
          <a:xfrm>
            <a:off x="4290646" y="4853353"/>
            <a:ext cx="73011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He uses maths to measure and fit the shutters to keep the school secure.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3222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96" y="534772"/>
            <a:ext cx="5784335" cy="43203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244861" y="2419643"/>
            <a:ext cx="44735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He explained how he uses maths to work out how much paint he needs to paint our classrooms.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00554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39483" y="379828"/>
            <a:ext cx="994585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 algn="ctr"/>
            <a:r>
              <a:rPr lang="en-GB" sz="6600" dirty="0" smtClean="0"/>
              <a:t>So next time you say you don’t need maths remember, maths </a:t>
            </a:r>
            <a:r>
              <a:rPr lang="en-GB" sz="6600" dirty="0"/>
              <a:t>is important and we </a:t>
            </a:r>
            <a:r>
              <a:rPr lang="en-GB" sz="6600" dirty="0" smtClean="0"/>
              <a:t>use </a:t>
            </a:r>
            <a:r>
              <a:rPr lang="en-GB" sz="6600" dirty="0"/>
              <a:t>it every day.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3998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16259" y="956604"/>
            <a:ext cx="91721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Thank you for listening.</a:t>
            </a:r>
            <a:endParaRPr lang="en-GB" dirty="0"/>
          </a:p>
        </p:txBody>
      </p:sp>
      <p:pic>
        <p:nvPicPr>
          <p:cNvPr id="1026" name="Picture 2" descr="Image result for mat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979" y="2492573"/>
            <a:ext cx="5795058" cy="325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502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330</Words>
  <Application>Microsoft Office PowerPoint</Application>
  <PresentationFormat>Widescreen</PresentationFormat>
  <Paragraphs>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Everyday Maths</vt:lpstr>
      <vt:lpstr>  When you're a kid, you may think that maths is worthless. After all, when are you ever going to have to know how to calculate the area of a triangle?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Grimes</dc:creator>
  <cp:lastModifiedBy>Charlotte Rogers</cp:lastModifiedBy>
  <cp:revision>20</cp:revision>
  <cp:lastPrinted>2018-03-12T14:16:33Z</cp:lastPrinted>
  <dcterms:created xsi:type="dcterms:W3CDTF">2018-03-07T09:27:51Z</dcterms:created>
  <dcterms:modified xsi:type="dcterms:W3CDTF">2019-09-26T14:29:02Z</dcterms:modified>
</cp:coreProperties>
</file>