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57" r:id="rId3"/>
    <p:sldId id="259" r:id="rId4"/>
    <p:sldId id="260" r:id="rId5"/>
    <p:sldId id="263" r:id="rId6"/>
    <p:sldId id="264" r:id="rId7"/>
    <p:sldId id="26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660"/>
  </p:normalViewPr>
  <p:slideViewPr>
    <p:cSldViewPr snapToGrid="0">
      <p:cViewPr varScale="1">
        <p:scale>
          <a:sx n="51" d="100"/>
          <a:sy n="51" d="100"/>
        </p:scale>
        <p:origin x="888" y="43"/>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9/20/2023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9/20/2023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9/20/2023</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9/20/2023</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t>9/20/2023</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9/20/2023</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9/20/2023</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9/20/2023</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9/20/2023</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t>9/20/2023</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t>9/20/2023</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9/20/2023</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9/20/2023</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9/20/2023</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School Prayers</a:t>
            </a:r>
          </a:p>
        </p:txBody>
      </p:sp>
      <p:sp>
        <p:nvSpPr>
          <p:cNvPr id="3" name="Subtitle 2"/>
          <p:cNvSpPr>
            <a:spLocks noGrp="1"/>
          </p:cNvSpPr>
          <p:nvPr>
            <p:ph type="subTitle" idx="1"/>
          </p:nvPr>
        </p:nvSpPr>
        <p:spPr/>
        <p:txBody>
          <a:bodyPr/>
          <a:lstStyle/>
          <a:p>
            <a:r>
              <a:rPr lang="en-US" dirty="0"/>
              <a:t>St. Cecilia’s School</a:t>
            </a:r>
          </a:p>
        </p:txBody>
      </p:sp>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38390" y="200535"/>
            <a:ext cx="9858870" cy="6110324"/>
          </a:xfrm>
        </p:spPr>
        <p:txBody>
          <a:bodyPr>
            <a:normAutofit fontScale="55000" lnSpcReduction="20000"/>
          </a:bodyPr>
          <a:lstStyle/>
          <a:p>
            <a:pPr marL="45720" indent="0" algn="ctr">
              <a:buNone/>
            </a:pPr>
            <a:r>
              <a:rPr lang="en-GB" sz="3600" u="sng" dirty="0">
                <a:latin typeface="Comic Sans MS" panose="030F0702030302020204" pitchFamily="66" charset="0"/>
              </a:rPr>
              <a:t>St Cecilia’s School Prayer</a:t>
            </a:r>
          </a:p>
          <a:p>
            <a:pPr marL="45720" indent="0" algn="ctr">
              <a:buNone/>
            </a:pPr>
            <a:r>
              <a:rPr lang="en-GB" sz="3600" dirty="0">
                <a:latin typeface="Comic Sans MS" panose="030F0702030302020204" pitchFamily="66" charset="0"/>
              </a:rPr>
              <a:t>This our school,</a:t>
            </a:r>
          </a:p>
          <a:p>
            <a:pPr marL="45720" indent="0" algn="ctr">
              <a:buNone/>
            </a:pPr>
            <a:r>
              <a:rPr lang="en-GB" sz="3600" dirty="0">
                <a:latin typeface="Comic Sans MS" panose="030F0702030302020204" pitchFamily="66" charset="0"/>
              </a:rPr>
              <a:t>let peace dwell here,</a:t>
            </a:r>
          </a:p>
          <a:p>
            <a:pPr marL="45720" indent="0" algn="ctr">
              <a:buNone/>
            </a:pPr>
            <a:r>
              <a:rPr lang="en-GB" sz="3600" dirty="0">
                <a:latin typeface="Comic Sans MS" panose="030F0702030302020204" pitchFamily="66" charset="0"/>
              </a:rPr>
              <a:t>Let the rooms be full of contentment.</a:t>
            </a:r>
          </a:p>
          <a:p>
            <a:pPr marL="45720" indent="0" algn="ctr">
              <a:buNone/>
            </a:pPr>
            <a:r>
              <a:rPr lang="en-GB" sz="3600" dirty="0">
                <a:latin typeface="Comic Sans MS" panose="030F0702030302020204" pitchFamily="66" charset="0"/>
              </a:rPr>
              <a:t>Let love abide here;</a:t>
            </a:r>
          </a:p>
          <a:p>
            <a:pPr marL="45720" indent="0" algn="ctr">
              <a:buNone/>
            </a:pPr>
            <a:r>
              <a:rPr lang="en-GB" sz="3600" dirty="0">
                <a:latin typeface="Comic Sans MS" panose="030F0702030302020204" pitchFamily="66" charset="0"/>
              </a:rPr>
              <a:t>love of one another; love of mankind, love of life itself</a:t>
            </a:r>
          </a:p>
          <a:p>
            <a:pPr marL="45720" indent="0" algn="ctr">
              <a:buNone/>
            </a:pPr>
            <a:r>
              <a:rPr lang="en-GB" sz="3600" dirty="0">
                <a:latin typeface="Comic Sans MS" panose="030F0702030302020204" pitchFamily="66" charset="0"/>
              </a:rPr>
              <a:t>and love of God.</a:t>
            </a:r>
          </a:p>
          <a:p>
            <a:pPr marL="45720" indent="0" algn="ctr">
              <a:buNone/>
            </a:pPr>
            <a:r>
              <a:rPr lang="en-GB" sz="3600" dirty="0">
                <a:latin typeface="Comic Sans MS" panose="030F0702030302020204" pitchFamily="66" charset="0"/>
              </a:rPr>
              <a:t>Let us remember that</a:t>
            </a:r>
          </a:p>
          <a:p>
            <a:pPr marL="45720" indent="0" algn="ctr">
              <a:buNone/>
            </a:pPr>
            <a:r>
              <a:rPr lang="en-GB" sz="3600" dirty="0">
                <a:latin typeface="Comic Sans MS" panose="030F0702030302020204" pitchFamily="66" charset="0"/>
              </a:rPr>
              <a:t>As many hands build a house,</a:t>
            </a:r>
          </a:p>
          <a:p>
            <a:pPr marL="45720" indent="0" algn="ctr">
              <a:buNone/>
            </a:pPr>
            <a:r>
              <a:rPr lang="en-GB" sz="3600" dirty="0">
                <a:latin typeface="Comic Sans MS" panose="030F0702030302020204" pitchFamily="66" charset="0"/>
              </a:rPr>
              <a:t>So many hearts build a school.</a:t>
            </a:r>
          </a:p>
          <a:p>
            <a:pPr marL="45720" indent="0" algn="ctr">
              <a:buNone/>
            </a:pPr>
            <a:r>
              <a:rPr lang="en-GB" sz="3600" dirty="0">
                <a:solidFill>
                  <a:srgbClr val="FF0000"/>
                </a:solidFill>
                <a:latin typeface="Comic Sans MS" panose="030F0702030302020204" pitchFamily="66" charset="0"/>
              </a:rPr>
              <a:t>We remember that, rooted in Gospel values St Cecilia’s school lives together, learns together and loves together.</a:t>
            </a:r>
          </a:p>
          <a:p>
            <a:pPr marL="45720" indent="0" algn="ctr">
              <a:buNone/>
            </a:pPr>
            <a:r>
              <a:rPr lang="en-GB" sz="3600" dirty="0">
                <a:latin typeface="Comic Sans MS" panose="030F0702030302020204" pitchFamily="66" charset="0"/>
              </a:rPr>
              <a:t>We make this prayer through Christ our Lord </a:t>
            </a:r>
          </a:p>
          <a:p>
            <a:pPr marL="45720" indent="0" algn="ctr">
              <a:buNone/>
            </a:pPr>
            <a:r>
              <a:rPr lang="en-GB" sz="3600" dirty="0">
                <a:latin typeface="Comic Sans MS" panose="030F0702030302020204" pitchFamily="66" charset="0"/>
              </a:rPr>
              <a:t>Amen</a:t>
            </a:r>
          </a:p>
          <a:p>
            <a:pPr marL="45720" indent="0">
              <a:buNone/>
            </a:pPr>
            <a:endParaRPr lang="en-US" dirty="0"/>
          </a:p>
        </p:txBody>
      </p:sp>
    </p:spTree>
    <p:extLst>
      <p:ext uri="{BB962C8B-B14F-4D97-AF65-F5344CB8AC3E}">
        <p14:creationId xmlns:p14="http://schemas.microsoft.com/office/powerpoint/2010/main" val="2083928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b="1" u="sng" dirty="0">
                <a:latin typeface="Comic Sans MS" panose="030F0702030302020204" pitchFamily="66" charset="0"/>
              </a:rPr>
              <a:t>Grace before meals </a:t>
            </a:r>
          </a:p>
        </p:txBody>
      </p:sp>
      <p:sp>
        <p:nvSpPr>
          <p:cNvPr id="3" name="Content Placeholder 2"/>
          <p:cNvSpPr>
            <a:spLocks noGrp="1"/>
          </p:cNvSpPr>
          <p:nvPr>
            <p:ph idx="1"/>
          </p:nvPr>
        </p:nvSpPr>
        <p:spPr/>
        <p:txBody>
          <a:bodyPr>
            <a:normAutofit fontScale="92500" lnSpcReduction="10000"/>
          </a:bodyPr>
          <a:lstStyle/>
          <a:p>
            <a:pPr marL="45720" indent="0">
              <a:buNone/>
            </a:pPr>
            <a:endParaRPr lang="en-GB" sz="4000" dirty="0">
              <a:latin typeface="Comic Sans MS" panose="030F0702030302020204" pitchFamily="66" charset="0"/>
            </a:endParaRPr>
          </a:p>
          <a:p>
            <a:pPr marL="45720" indent="0">
              <a:buNone/>
            </a:pPr>
            <a:r>
              <a:rPr lang="en-GB" sz="4000" dirty="0">
                <a:latin typeface="Comic Sans MS" panose="030F0702030302020204" pitchFamily="66" charset="0"/>
              </a:rPr>
              <a:t>Bless us O Lord, and these your gifts </a:t>
            </a:r>
          </a:p>
          <a:p>
            <a:pPr marL="45720" indent="0">
              <a:buNone/>
            </a:pPr>
            <a:r>
              <a:rPr lang="en-GB" sz="4000" dirty="0">
                <a:latin typeface="Comic Sans MS" panose="030F0702030302020204" pitchFamily="66" charset="0"/>
              </a:rPr>
              <a:t>which we are about to receive, </a:t>
            </a:r>
          </a:p>
          <a:p>
            <a:pPr marL="45720" indent="0">
              <a:buNone/>
            </a:pPr>
            <a:r>
              <a:rPr lang="en-GB" sz="4000" dirty="0">
                <a:latin typeface="Comic Sans MS" panose="030F0702030302020204" pitchFamily="66" charset="0"/>
              </a:rPr>
              <a:t>from your goodness,</a:t>
            </a:r>
          </a:p>
          <a:p>
            <a:pPr marL="45720" indent="0">
              <a:buNone/>
            </a:pPr>
            <a:r>
              <a:rPr lang="en-GB" sz="4000" dirty="0">
                <a:latin typeface="Comic Sans MS" panose="030F0702030302020204" pitchFamily="66" charset="0"/>
              </a:rPr>
              <a:t>through Christ Our Lord.</a:t>
            </a:r>
          </a:p>
          <a:p>
            <a:pPr marL="45720" indent="0">
              <a:buNone/>
            </a:pPr>
            <a:r>
              <a:rPr lang="en-GB" sz="4000" dirty="0">
                <a:latin typeface="Comic Sans MS" panose="030F0702030302020204" pitchFamily="66" charset="0"/>
              </a:rPr>
              <a:t>Amen</a:t>
            </a:r>
          </a:p>
          <a:p>
            <a:pPr marL="45720" indent="0">
              <a:buNone/>
            </a:pPr>
            <a:endParaRPr lang="en-GB" dirty="0"/>
          </a:p>
        </p:txBody>
      </p:sp>
    </p:spTree>
    <p:extLst>
      <p:ext uri="{BB962C8B-B14F-4D97-AF65-F5344CB8AC3E}">
        <p14:creationId xmlns:p14="http://schemas.microsoft.com/office/powerpoint/2010/main" val="1962506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696651" y="731909"/>
            <a:ext cx="6400801" cy="914400"/>
          </a:xfrm>
        </p:spPr>
        <p:txBody>
          <a:bodyPr>
            <a:normAutofit fontScale="25000" lnSpcReduction="20000"/>
          </a:bodyPr>
          <a:lstStyle/>
          <a:p>
            <a:r>
              <a:rPr lang="en-US" sz="19200" b="1" u="sng" dirty="0">
                <a:solidFill>
                  <a:schemeClr val="tx2"/>
                </a:solidFill>
                <a:latin typeface="Comic Sans MS" panose="030F0702030302020204" pitchFamily="66" charset="0"/>
              </a:rPr>
              <a:t>Grace after meals</a:t>
            </a:r>
          </a:p>
          <a:p>
            <a:endParaRPr lang="en-US" sz="3600" b="1" u="sng" dirty="0">
              <a:solidFill>
                <a:schemeClr val="tx2"/>
              </a:solidFill>
              <a:latin typeface="Comic Sans MS" panose="030F0702030302020204" pitchFamily="66" charset="0"/>
            </a:endParaRPr>
          </a:p>
          <a:p>
            <a:r>
              <a:rPr lang="en-GB" sz="12800" dirty="0">
                <a:solidFill>
                  <a:schemeClr val="tx2"/>
                </a:solidFill>
                <a:latin typeface="Comic Sans MS" panose="030F0702030302020204" pitchFamily="66" charset="0"/>
              </a:rPr>
              <a:t>We give thee thanks, Almighty God,</a:t>
            </a:r>
          </a:p>
          <a:p>
            <a:r>
              <a:rPr lang="en-GB" sz="12800" dirty="0">
                <a:solidFill>
                  <a:schemeClr val="tx2"/>
                </a:solidFill>
                <a:latin typeface="Comic Sans MS" panose="030F0702030302020204" pitchFamily="66" charset="0"/>
              </a:rPr>
              <a:t>for all thy benefits, </a:t>
            </a:r>
          </a:p>
          <a:p>
            <a:r>
              <a:rPr lang="en-GB" sz="12800" dirty="0">
                <a:solidFill>
                  <a:schemeClr val="tx2"/>
                </a:solidFill>
                <a:latin typeface="Comic Sans MS" panose="030F0702030302020204" pitchFamily="66" charset="0"/>
              </a:rPr>
              <a:t>who lives and reigns for ever, </a:t>
            </a:r>
          </a:p>
          <a:p>
            <a:r>
              <a:rPr lang="en-GB" sz="12800" dirty="0">
                <a:solidFill>
                  <a:schemeClr val="tx2"/>
                </a:solidFill>
                <a:latin typeface="Comic Sans MS" panose="030F0702030302020204" pitchFamily="66" charset="0"/>
              </a:rPr>
              <a:t>world without end,</a:t>
            </a:r>
          </a:p>
          <a:p>
            <a:r>
              <a:rPr lang="en-GB" sz="12800" dirty="0">
                <a:solidFill>
                  <a:schemeClr val="tx2"/>
                </a:solidFill>
                <a:latin typeface="Comic Sans MS" panose="030F0702030302020204" pitchFamily="66" charset="0"/>
              </a:rPr>
              <a:t>Amen.</a:t>
            </a:r>
          </a:p>
          <a:p>
            <a:r>
              <a:rPr lang="en-GB" sz="11200" dirty="0">
                <a:solidFill>
                  <a:schemeClr val="tx2"/>
                </a:solidFill>
                <a:latin typeface="Comic Sans MS" panose="030F0702030302020204" pitchFamily="66" charset="0"/>
              </a:rPr>
              <a:t> </a:t>
            </a:r>
          </a:p>
          <a:p>
            <a:endParaRPr lang="en-US" sz="3600" b="1" u="sng" dirty="0">
              <a:solidFill>
                <a:schemeClr val="tx2"/>
              </a:solidFill>
              <a:latin typeface="Comic Sans MS" panose="030F0702030302020204" pitchFamily="66" charset="0"/>
            </a:endParaRPr>
          </a:p>
        </p:txBody>
      </p:sp>
    </p:spTree>
    <p:extLst>
      <p:ext uri="{BB962C8B-B14F-4D97-AF65-F5344CB8AC3E}">
        <p14:creationId xmlns:p14="http://schemas.microsoft.com/office/powerpoint/2010/main" val="4274568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1093" y="6257792"/>
            <a:ext cx="9372600" cy="1200416"/>
          </a:xfrm>
        </p:spPr>
        <p:txBody>
          <a:bodyPr>
            <a:noAutofit/>
          </a:bodyPr>
          <a:lstStyle/>
          <a:p>
            <a:br>
              <a:rPr lang="en-GB" sz="3600" b="1" u="sng" dirty="0">
                <a:latin typeface="Comic Sans MS" panose="030F0702030302020204" pitchFamily="66" charset="0"/>
              </a:rPr>
            </a:br>
            <a:br>
              <a:rPr lang="en-GB" sz="3600" b="1" u="sng" dirty="0">
                <a:latin typeface="Comic Sans MS" panose="030F0702030302020204" pitchFamily="66" charset="0"/>
              </a:rPr>
            </a:br>
            <a:br>
              <a:rPr lang="en-GB" sz="3600" b="1" u="sng" dirty="0">
                <a:latin typeface="Comic Sans MS" panose="030F0702030302020204" pitchFamily="66" charset="0"/>
              </a:rPr>
            </a:br>
            <a:br>
              <a:rPr lang="en-GB" sz="3600" b="1" u="sng" dirty="0">
                <a:latin typeface="Comic Sans MS" panose="030F0702030302020204" pitchFamily="66" charset="0"/>
              </a:rPr>
            </a:br>
            <a:br>
              <a:rPr lang="en-GB" sz="3600" b="1" u="sng" dirty="0">
                <a:latin typeface="Comic Sans MS" panose="030F0702030302020204" pitchFamily="66" charset="0"/>
              </a:rPr>
            </a:br>
            <a:r>
              <a:rPr lang="en-GB" sz="3600" b="1" u="sng" dirty="0">
                <a:latin typeface="Comic Sans MS" panose="030F0702030302020204" pitchFamily="66" charset="0"/>
              </a:rPr>
              <a:t>Evening Prayers</a:t>
            </a:r>
            <a:br>
              <a:rPr lang="en-GB" sz="3600" dirty="0">
                <a:latin typeface="Comic Sans MS" panose="030F0702030302020204" pitchFamily="66" charset="0"/>
              </a:rPr>
            </a:br>
            <a:r>
              <a:rPr lang="en-GB" sz="3600" b="1" dirty="0">
                <a:latin typeface="Comic Sans MS" panose="030F0702030302020204" pitchFamily="66" charset="0"/>
              </a:rPr>
              <a:t> </a:t>
            </a:r>
            <a:br>
              <a:rPr lang="en-GB" sz="3600" dirty="0">
                <a:latin typeface="Comic Sans MS" panose="030F0702030302020204" pitchFamily="66" charset="0"/>
              </a:rPr>
            </a:br>
            <a:r>
              <a:rPr lang="en-GB" sz="3600" b="1" u="sng" dirty="0">
                <a:latin typeface="Comic Sans MS" panose="030F0702030302020204" pitchFamily="66" charset="0"/>
              </a:rPr>
              <a:t>At the end of the day</a:t>
            </a:r>
            <a:r>
              <a:rPr lang="en-GB" sz="3600" b="1" dirty="0">
                <a:latin typeface="Comic Sans MS" panose="030F0702030302020204" pitchFamily="66" charset="0"/>
              </a:rPr>
              <a:t> (sung)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At the end of the day it’s time to say</a:t>
            </a:r>
            <a:br>
              <a:rPr lang="en-GB" sz="3600" dirty="0">
                <a:latin typeface="Comic Sans MS" panose="030F0702030302020204" pitchFamily="66" charset="0"/>
              </a:rPr>
            </a:br>
            <a:r>
              <a:rPr lang="en-GB" sz="3600" dirty="0">
                <a:latin typeface="Comic Sans MS" panose="030F0702030302020204" pitchFamily="66" charset="0"/>
              </a:rPr>
              <a:t>Thank you, Lord for my work and play.</a:t>
            </a:r>
            <a:br>
              <a:rPr lang="en-GB" sz="3600" dirty="0">
                <a:latin typeface="Comic Sans MS" panose="030F0702030302020204" pitchFamily="66" charset="0"/>
              </a:rPr>
            </a:br>
            <a:r>
              <a:rPr lang="en-GB" sz="3600" dirty="0">
                <a:latin typeface="Comic Sans MS" panose="030F0702030302020204" pitchFamily="66" charset="0"/>
              </a:rPr>
              <a:t>I’ve tried to be good, for I know that I should,</a:t>
            </a:r>
            <a:br>
              <a:rPr lang="en-GB" sz="3600" dirty="0">
                <a:latin typeface="Comic Sans MS" panose="030F0702030302020204" pitchFamily="66" charset="0"/>
              </a:rPr>
            </a:br>
            <a:r>
              <a:rPr lang="en-GB" sz="3600" dirty="0">
                <a:latin typeface="Comic Sans MS" panose="030F0702030302020204" pitchFamily="66" charset="0"/>
              </a:rPr>
              <a:t>That’s my prayer at the end of the day.</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(spoken)</a:t>
            </a:r>
            <a:br>
              <a:rPr lang="en-GB" sz="3600" dirty="0">
                <a:latin typeface="Comic Sans MS" panose="030F0702030302020204" pitchFamily="66" charset="0"/>
              </a:rPr>
            </a:br>
            <a:r>
              <a:rPr lang="en-GB" sz="3600" dirty="0">
                <a:latin typeface="Comic Sans MS" panose="030F0702030302020204" pitchFamily="66" charset="0"/>
              </a:rPr>
              <a:t>St. Cecilia pray for us</a:t>
            </a:r>
            <a:br>
              <a:rPr lang="en-GB" sz="3600" dirty="0">
                <a:latin typeface="Comic Sans MS" panose="030F0702030302020204" pitchFamily="66" charset="0"/>
              </a:rPr>
            </a:br>
            <a:r>
              <a:rPr lang="en-GB" sz="3600" dirty="0">
                <a:latin typeface="Comic Sans MS" panose="030F0702030302020204" pitchFamily="66" charset="0"/>
              </a:rPr>
              <a:t>St. Cecilia pray for them</a:t>
            </a:r>
            <a:br>
              <a:rPr lang="en-GB" sz="3600" dirty="0">
                <a:latin typeface="Comic Sans MS" panose="030F0702030302020204" pitchFamily="66" charset="0"/>
              </a:rPr>
            </a:br>
            <a:r>
              <a:rPr lang="en-GB" sz="3600" b="1" dirty="0">
                <a:latin typeface="Comic Sans MS" panose="030F0702030302020204" pitchFamily="66" charset="0"/>
              </a:rPr>
              <a:t> </a:t>
            </a:r>
            <a:br>
              <a:rPr lang="en-GB" sz="3600" dirty="0"/>
            </a:br>
            <a:endParaRPr lang="en-US" sz="3600" dirty="0"/>
          </a:p>
        </p:txBody>
      </p:sp>
    </p:spTree>
    <p:extLst>
      <p:ext uri="{BB962C8B-B14F-4D97-AF65-F5344CB8AC3E}">
        <p14:creationId xmlns:p14="http://schemas.microsoft.com/office/powerpoint/2010/main" val="170201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91869C7-1919-0D60-E7EF-4BDD5DD451E8}"/>
              </a:ext>
            </a:extLst>
          </p:cNvPr>
          <p:cNvSpPr txBox="1"/>
          <p:nvPr/>
        </p:nvSpPr>
        <p:spPr>
          <a:xfrm>
            <a:off x="359764" y="134911"/>
            <a:ext cx="11557416" cy="4832092"/>
          </a:xfrm>
          <a:prstGeom prst="rect">
            <a:avLst/>
          </a:prstGeom>
          <a:noFill/>
        </p:spPr>
        <p:txBody>
          <a:bodyPr wrap="square" rtlCol="0">
            <a:spAutoFit/>
          </a:bodyPr>
          <a:lstStyle/>
          <a:p>
            <a:r>
              <a:rPr lang="en-US" sz="4400" b="0" i="0" dirty="0">
                <a:solidFill>
                  <a:srgbClr val="202124"/>
                </a:solidFill>
                <a:effectLst/>
                <a:latin typeface="Google Sans"/>
              </a:rPr>
              <a:t>Hail Mary, full of grace.</a:t>
            </a:r>
          </a:p>
          <a:p>
            <a:r>
              <a:rPr lang="en-US" sz="4400" b="0" i="0" dirty="0">
                <a:solidFill>
                  <a:srgbClr val="202124"/>
                </a:solidFill>
                <a:effectLst/>
                <a:latin typeface="Google Sans"/>
              </a:rPr>
              <a:t> The Lord is with thee. </a:t>
            </a:r>
          </a:p>
          <a:p>
            <a:r>
              <a:rPr lang="en-US" sz="4400" b="0" i="0" dirty="0">
                <a:solidFill>
                  <a:srgbClr val="202124"/>
                </a:solidFill>
                <a:effectLst/>
                <a:latin typeface="Google Sans"/>
              </a:rPr>
              <a:t>Blessed art thou amongst women, </a:t>
            </a:r>
          </a:p>
          <a:p>
            <a:r>
              <a:rPr lang="en-US" sz="4400" b="0" i="0" dirty="0">
                <a:solidFill>
                  <a:srgbClr val="202124"/>
                </a:solidFill>
                <a:effectLst/>
                <a:latin typeface="Google Sans"/>
              </a:rPr>
              <a:t>and blessed is the fruit of thy womb, Jesus.</a:t>
            </a:r>
          </a:p>
          <a:p>
            <a:r>
              <a:rPr lang="en-US" sz="4400" b="0" i="0" dirty="0">
                <a:solidFill>
                  <a:srgbClr val="202124"/>
                </a:solidFill>
                <a:effectLst/>
                <a:latin typeface="Google Sans"/>
              </a:rPr>
              <a:t>Holy Mary, Mother of God, </a:t>
            </a:r>
          </a:p>
          <a:p>
            <a:r>
              <a:rPr lang="en-US" sz="4400" b="0" i="0" dirty="0">
                <a:solidFill>
                  <a:srgbClr val="202124"/>
                </a:solidFill>
                <a:effectLst/>
                <a:latin typeface="Google Sans"/>
              </a:rPr>
              <a:t>pray for us sinners, </a:t>
            </a:r>
          </a:p>
          <a:p>
            <a:r>
              <a:rPr lang="en-US" sz="4400" b="0" i="0" dirty="0">
                <a:solidFill>
                  <a:srgbClr val="202124"/>
                </a:solidFill>
                <a:effectLst/>
                <a:latin typeface="Google Sans"/>
              </a:rPr>
              <a:t>now and at the hour of our death, Amen.</a:t>
            </a:r>
            <a:endParaRPr lang="en-GB" sz="4400" dirty="0"/>
          </a:p>
        </p:txBody>
      </p:sp>
    </p:spTree>
    <p:extLst>
      <p:ext uri="{BB962C8B-B14F-4D97-AF65-F5344CB8AC3E}">
        <p14:creationId xmlns:p14="http://schemas.microsoft.com/office/powerpoint/2010/main" val="3083381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19407E8-BFF3-9C42-E7B4-6E1A7BB3282A}"/>
              </a:ext>
            </a:extLst>
          </p:cNvPr>
          <p:cNvSpPr txBox="1"/>
          <p:nvPr/>
        </p:nvSpPr>
        <p:spPr>
          <a:xfrm>
            <a:off x="509666" y="284813"/>
            <a:ext cx="11137691" cy="4031873"/>
          </a:xfrm>
          <a:prstGeom prst="rect">
            <a:avLst/>
          </a:prstGeom>
          <a:noFill/>
        </p:spPr>
        <p:txBody>
          <a:bodyPr wrap="square" rtlCol="0">
            <a:spAutoFit/>
          </a:bodyPr>
          <a:lstStyle/>
          <a:p>
            <a:r>
              <a:rPr lang="en-GB" sz="3200" dirty="0"/>
              <a:t>Our father who art in heaven</a:t>
            </a:r>
            <a:r>
              <a:rPr lang="en-US" sz="3200" dirty="0"/>
              <a:t>,</a:t>
            </a:r>
            <a:r>
              <a:rPr lang="en-GB" sz="3200" dirty="0"/>
              <a:t> hallowed be thy name</a:t>
            </a:r>
            <a:r>
              <a:rPr lang="en-US" sz="3200" dirty="0"/>
              <a:t>.</a:t>
            </a:r>
            <a:r>
              <a:rPr lang="en-GB" sz="3200" dirty="0"/>
              <a:t> </a:t>
            </a:r>
          </a:p>
          <a:p>
            <a:r>
              <a:rPr lang="en-US" sz="3200" dirty="0"/>
              <a:t>Thy</a:t>
            </a:r>
            <a:r>
              <a:rPr lang="en-GB" sz="3200" dirty="0"/>
              <a:t> Kingdom come, thy will be done, on Earth as it is in Heaven.</a:t>
            </a:r>
          </a:p>
          <a:p>
            <a:r>
              <a:rPr lang="en-GB" sz="3200" dirty="0"/>
              <a:t>Give us this day our daily bread and forgive us our trespasses, </a:t>
            </a:r>
          </a:p>
          <a:p>
            <a:r>
              <a:rPr lang="en-GB" sz="3200" dirty="0"/>
              <a:t>as we forgive those who trespass against us.</a:t>
            </a:r>
          </a:p>
          <a:p>
            <a:r>
              <a:rPr lang="en-US" sz="3200" dirty="0"/>
              <a:t>And </a:t>
            </a:r>
            <a:r>
              <a:rPr lang="en-GB" sz="3200" dirty="0"/>
              <a:t>lead us not into temptation, but deliver us from evil Amen</a:t>
            </a:r>
          </a:p>
        </p:txBody>
      </p:sp>
    </p:spTree>
    <p:extLst>
      <p:ext uri="{BB962C8B-B14F-4D97-AF65-F5344CB8AC3E}">
        <p14:creationId xmlns:p14="http://schemas.microsoft.com/office/powerpoint/2010/main" val="1825279349"/>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292</TotalTime>
  <Words>365</Words>
  <Application>Microsoft Office PowerPoint</Application>
  <PresentationFormat>Widescreen</PresentationFormat>
  <Paragraphs>45</Paragraphs>
  <Slides>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Comic Sans MS</vt:lpstr>
      <vt:lpstr>Euphemia</vt:lpstr>
      <vt:lpstr>Google Sans</vt:lpstr>
      <vt:lpstr>Wingdings</vt:lpstr>
      <vt:lpstr>Children Playing 16x9</vt:lpstr>
      <vt:lpstr>School Prayers</vt:lpstr>
      <vt:lpstr>PowerPoint Presentation</vt:lpstr>
      <vt:lpstr>Grace before meals </vt:lpstr>
      <vt:lpstr>PowerPoint Presentation</vt:lpstr>
      <vt:lpstr>     Evening Prayers   At the end of the day (sung)  At the end of the day it’s time to say Thank you, Lord for my work and play. I’ve tried to be good, for I know that I should, That’s my prayer at the end of the day.  (spoken) St. Cecilia pray for us St. Cecilia pray for them   </vt:lpstr>
      <vt:lpstr>PowerPoint Presentation</vt:lpstr>
      <vt:lpstr>PowerPoint Presentation</vt:lpstr>
    </vt:vector>
  </TitlesOfParts>
  <Company>hi-impact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Prayers</dc:title>
  <dc:creator>Claire Patterson</dc:creator>
  <cp:lastModifiedBy>C Patterson</cp:lastModifiedBy>
  <cp:revision>8</cp:revision>
  <dcterms:created xsi:type="dcterms:W3CDTF">2018-09-04T11:14:52Z</dcterms:created>
  <dcterms:modified xsi:type="dcterms:W3CDTF">2023-09-20T13:34:41Z</dcterms:modified>
</cp:coreProperties>
</file>