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78" r:id="rId3"/>
    <p:sldId id="271" r:id="rId4"/>
    <p:sldId id="264" r:id="rId5"/>
    <p:sldId id="272" r:id="rId6"/>
    <p:sldId id="277" r:id="rId7"/>
    <p:sldId id="276" r:id="rId8"/>
    <p:sldId id="279" r:id="rId9"/>
    <p:sldId id="274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Sassoon Infant Rg" panose="02000503030000020003" pitchFamily="50" charset="0"/>
      <p:regular r:id="rId17"/>
      <p:bold r:id="rId18"/>
    </p:embeddedFont>
    <p:embeddedFont>
      <p:font typeface="Twinkl SemiBold" pitchFamily="2" charset="0"/>
      <p:bold r:id="rId19"/>
    </p:embeddedFont>
    <p:embeddedFont>
      <p:font typeface="Twinkl" panose="020B0604020202020204" pitchFamily="2" charset="0"/>
      <p:regular r:id="rId20"/>
      <p:bold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C0105"/>
    <a:srgbClr val="DE1E5A"/>
    <a:srgbClr val="18A0DB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127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2988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0BBC52F-8BE4-4912-A43C-9900315372E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C260D5A-7FE1-4F90-A788-7C19B66CEA0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639C93E-DB67-4843-947D-387FFECC76A0}" type="datetimeFigureOut">
              <a:rPr lang="en-GB"/>
              <a:pPr>
                <a:defRPr/>
              </a:pPr>
              <a:t>12/11/2019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9BB8B5A-71F2-411E-ACC6-BF14B158E2D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316D1B-0B25-4BE9-9362-B89BAC31D78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67B8313-267A-4D84-A875-545A3F0ABD2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EE654AC-7732-4B4C-8538-2DDCDC117CC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B5E377-8DE8-4BE9-A72D-30F8DDAC5E8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CF74E6D-C4B6-47EC-8AF4-B18A3C43C49D}" type="datetimeFigureOut">
              <a:rPr lang="en-GB"/>
              <a:pPr>
                <a:defRPr/>
              </a:pPr>
              <a:t>12/11/2019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CC619849-A3D7-4D08-B536-85B1CBDF3B1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49673F97-F009-4489-A6EB-630A8B278B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B2D46C-CD4A-4777-AC39-523DE7696DD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764A1A-D5E6-4819-ADAE-49AAF13DBE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E039E00-995E-4544-835C-0CEC74EA71D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D27054D6-92DF-4424-8C22-96F1888DECE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4666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E771054E-F07C-44EE-8B86-5DC7662C97F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78866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625454D-A12E-433A-BC47-E47CA41A253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625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C4EBC14E-7932-4992-80B4-F22DA6EFE938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70D2D5A9-80F8-4147-BDE0-42B180C7348D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D90DDE9-B781-412C-A151-85A55F682212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C47688B-D84E-473E-ACCB-7AD963D8D2BA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0E077E6D-FB8E-4F9F-82B3-1E5E3F8C48CC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140304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5DC8C137-ABCF-4838-A60A-04D5835AD3B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7039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9DAAE22-BC3D-4B0C-83E1-B5DA61A8CE0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F0F9BB38-7B70-4F92-BEC6-6AB6BBF104A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02525" y="1360604"/>
            <a:ext cx="26741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50" dirty="0" smtClean="0">
                <a:ln w="28575" cmpd="sng">
                  <a:solidFill>
                    <a:srgbClr val="BC010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Prayers</a:t>
            </a:r>
          </a:p>
          <a:p>
            <a:pPr algn="ctr"/>
            <a:r>
              <a:rPr lang="en-US" sz="5400" b="1" spc="50" dirty="0" smtClean="0">
                <a:ln w="28575" cmpd="sng">
                  <a:solidFill>
                    <a:srgbClr val="BC010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Y5-2</a:t>
            </a:r>
            <a:endParaRPr lang="en-US" sz="5400" b="1" cap="none" spc="50" dirty="0">
              <a:ln w="28575" cmpd="sng">
                <a:solidFill>
                  <a:srgbClr val="BC010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0891" y="548640"/>
            <a:ext cx="787690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On Monday the 11</a:t>
            </a:r>
            <a:r>
              <a:rPr lang="en-GB" sz="2800" baseline="30000" dirty="0" smtClean="0"/>
              <a:t>th</a:t>
            </a:r>
            <a:r>
              <a:rPr lang="en-GB" sz="2800" dirty="0" smtClean="0"/>
              <a:t> day of the 11</a:t>
            </a:r>
            <a:r>
              <a:rPr lang="en-GB" sz="2800" baseline="30000" dirty="0" smtClean="0"/>
              <a:t>th</a:t>
            </a:r>
            <a:r>
              <a:rPr lang="en-GB" sz="2800" dirty="0" smtClean="0"/>
              <a:t> month at 11:00am we remembered all of those soldiers who died as a result of war. </a:t>
            </a:r>
          </a:p>
          <a:p>
            <a:r>
              <a:rPr lang="en-GB" sz="2800" dirty="0"/>
              <a:t> </a:t>
            </a:r>
            <a:r>
              <a:rPr lang="en-GB" sz="2800" dirty="0" smtClean="0"/>
              <a:t>    </a:t>
            </a:r>
          </a:p>
          <a:p>
            <a:r>
              <a:rPr lang="en-GB" sz="2800" dirty="0" smtClean="0"/>
              <a:t>They gave their lives so that we may have our freedom.</a:t>
            </a:r>
          </a:p>
          <a:p>
            <a:endParaRPr lang="en-GB" sz="2800" dirty="0"/>
          </a:p>
          <a:p>
            <a:r>
              <a:rPr lang="en-GB" sz="2800" dirty="0" smtClean="0"/>
              <a:t>      Today we ask for God’s love to enfold the families of those who do the job of protecting us, past or present.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1326079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4766" y="989320"/>
            <a:ext cx="796834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800" dirty="0"/>
              <a:t>Dear Lord,</a:t>
            </a:r>
            <a:br>
              <a:rPr lang="en-GB" sz="2800" dirty="0"/>
            </a:br>
            <a:r>
              <a:rPr lang="en-GB" sz="2800" dirty="0"/>
              <a:t>Please look after the many who </a:t>
            </a:r>
            <a:r>
              <a:rPr lang="en-GB" sz="2800" dirty="0" smtClean="0"/>
              <a:t>have risked </a:t>
            </a:r>
            <a:r>
              <a:rPr lang="en-GB" sz="2800" dirty="0"/>
              <a:t>their lives for the future of </a:t>
            </a:r>
            <a:r>
              <a:rPr lang="en-GB" sz="2800" dirty="0" smtClean="0"/>
              <a:t>British people and others around the world.</a:t>
            </a:r>
            <a:r>
              <a:rPr lang="en-GB" sz="2800" dirty="0"/>
              <a:t/>
            </a:r>
            <a:br>
              <a:rPr lang="en-GB" sz="2800" dirty="0"/>
            </a:br>
            <a:r>
              <a:rPr lang="en-GB" sz="2800" dirty="0"/>
              <a:t>There are still soldiers who are keeping us safe in other countries right now.</a:t>
            </a:r>
            <a:br>
              <a:rPr lang="en-GB" sz="2800" dirty="0"/>
            </a:br>
            <a:r>
              <a:rPr lang="en-GB" sz="2800" dirty="0" smtClean="0"/>
              <a:t>Please </a:t>
            </a:r>
            <a:r>
              <a:rPr lang="en-GB" sz="2800" dirty="0"/>
              <a:t>help us to make peace with our enemies and let there be no more unwanted deaths. </a:t>
            </a:r>
            <a:endParaRPr lang="en-GB" sz="2800" dirty="0" smtClean="0"/>
          </a:p>
          <a:p>
            <a:pPr marL="0" indent="0">
              <a:buNone/>
            </a:pPr>
            <a:r>
              <a:rPr lang="en-GB" sz="2800" dirty="0" smtClean="0"/>
              <a:t>Lord hear us</a:t>
            </a:r>
          </a:p>
          <a:p>
            <a:pPr marL="0" indent="0">
              <a:buNone/>
            </a:pPr>
            <a:r>
              <a:rPr lang="en-GB" sz="2800" dirty="0" smtClean="0">
                <a:solidFill>
                  <a:srgbClr val="FF0000"/>
                </a:solidFill>
              </a:rPr>
              <a:t>Lord graciously hear us</a:t>
            </a:r>
            <a:r>
              <a:rPr lang="en-GB" sz="2800" dirty="0"/>
              <a:t/>
            </a:r>
            <a:br>
              <a:rPr lang="en-GB" sz="2800" dirty="0"/>
            </a:br>
            <a:endParaRPr lang="en-GB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44582" y="1188721"/>
            <a:ext cx="768096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800" dirty="0"/>
              <a:t>Dear Lord,</a:t>
            </a:r>
            <a:br>
              <a:rPr lang="en-GB" sz="2800" dirty="0"/>
            </a:br>
            <a:r>
              <a:rPr lang="en-GB" sz="2800" dirty="0"/>
              <a:t>We pray for those </a:t>
            </a:r>
            <a:r>
              <a:rPr lang="en-GB" sz="2800" dirty="0" smtClean="0"/>
              <a:t>soldiers who </a:t>
            </a:r>
            <a:r>
              <a:rPr lang="en-GB" sz="2800" dirty="0"/>
              <a:t>died during the </a:t>
            </a:r>
            <a:r>
              <a:rPr lang="en-GB" sz="2800" dirty="0" smtClean="0"/>
              <a:t>war, trying </a:t>
            </a:r>
            <a:r>
              <a:rPr lang="en-GB" sz="2800" dirty="0"/>
              <a:t>to save our </a:t>
            </a:r>
            <a:r>
              <a:rPr lang="en-GB" sz="2800" dirty="0" smtClean="0"/>
              <a:t>country. </a:t>
            </a:r>
            <a:r>
              <a:rPr lang="en-GB" sz="2800" dirty="0"/>
              <a:t/>
            </a:r>
            <a:br>
              <a:rPr lang="en-GB" sz="2800" dirty="0"/>
            </a:br>
            <a:r>
              <a:rPr lang="en-GB" sz="2800" dirty="0" smtClean="0"/>
              <a:t>We hope that any soldiers </a:t>
            </a:r>
            <a:r>
              <a:rPr lang="en-GB" sz="2800" dirty="0"/>
              <a:t>who </a:t>
            </a:r>
            <a:r>
              <a:rPr lang="en-GB" sz="2800" dirty="0" smtClean="0"/>
              <a:t>take </a:t>
            </a:r>
            <a:r>
              <a:rPr lang="en-GB" sz="2800" dirty="0"/>
              <a:t>part in </a:t>
            </a:r>
            <a:r>
              <a:rPr lang="en-GB" sz="2800" dirty="0" smtClean="0"/>
              <a:t> war, living or dead, can be reunited </a:t>
            </a:r>
            <a:r>
              <a:rPr lang="en-GB" sz="2800" dirty="0"/>
              <a:t>with their families.</a:t>
            </a:r>
            <a:br>
              <a:rPr lang="en-GB" sz="2800" dirty="0"/>
            </a:br>
            <a:r>
              <a:rPr lang="en-GB" sz="2800" dirty="0"/>
              <a:t/>
            </a:r>
            <a:br>
              <a:rPr lang="en-GB" sz="2800" dirty="0"/>
            </a:br>
            <a:r>
              <a:rPr lang="en-GB" sz="2800" dirty="0" smtClean="0"/>
              <a:t>Lord </a:t>
            </a:r>
            <a:r>
              <a:rPr lang="en-GB" sz="2800" dirty="0"/>
              <a:t>Hear </a:t>
            </a:r>
            <a:r>
              <a:rPr lang="en-GB" sz="2800" dirty="0" smtClean="0"/>
              <a:t>Us</a:t>
            </a:r>
            <a:r>
              <a:rPr lang="en-GB" sz="2800" dirty="0"/>
              <a:t/>
            </a:r>
            <a:br>
              <a:rPr lang="en-GB" sz="2800" dirty="0"/>
            </a:br>
            <a:r>
              <a:rPr lang="en-GB" sz="2800" dirty="0" smtClean="0"/>
              <a:t>R</a:t>
            </a:r>
            <a:r>
              <a:rPr lang="en-GB" sz="2800" dirty="0"/>
              <a:t>: </a:t>
            </a:r>
            <a:r>
              <a:rPr lang="en-GB" sz="2800" dirty="0">
                <a:solidFill>
                  <a:srgbClr val="FF0000"/>
                </a:solidFill>
              </a:rPr>
              <a:t>Lord graciously hear </a:t>
            </a:r>
            <a:r>
              <a:rPr lang="en-GB" sz="2800" dirty="0" smtClean="0">
                <a:solidFill>
                  <a:srgbClr val="FF0000"/>
                </a:solidFill>
              </a:rPr>
              <a:t>us</a:t>
            </a:r>
            <a:endParaRPr lang="en-GB" sz="28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6142" y="3461657"/>
            <a:ext cx="2265243" cy="267298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782" y="3101017"/>
            <a:ext cx="4846320" cy="302504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79269" y="757646"/>
            <a:ext cx="7889965" cy="4909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en-GB" sz="4000" dirty="0">
                <a:solidFill>
                  <a:prstClr val="black"/>
                </a:solidFill>
                <a:latin typeface="Calibri" panose="020F0502020204030204"/>
              </a:rPr>
              <a:t>Dear Lord, </a:t>
            </a:r>
            <a:br>
              <a:rPr lang="en-GB" sz="4000" dirty="0">
                <a:solidFill>
                  <a:prstClr val="black"/>
                </a:solidFill>
                <a:latin typeface="Calibri" panose="020F0502020204030204"/>
              </a:rPr>
            </a:br>
            <a:r>
              <a:rPr lang="en-GB" sz="4000" dirty="0">
                <a:solidFill>
                  <a:prstClr val="black"/>
                </a:solidFill>
                <a:latin typeface="Calibri" panose="020F0502020204030204"/>
              </a:rPr>
              <a:t>Please help the animals around the world </a:t>
            </a:r>
            <a:r>
              <a:rPr lang="en-GB" sz="4000" dirty="0" smtClean="0">
                <a:solidFill>
                  <a:prstClr val="black"/>
                </a:solidFill>
                <a:latin typeface="Calibri" panose="020F0502020204030204"/>
              </a:rPr>
              <a:t>some </a:t>
            </a:r>
            <a:r>
              <a:rPr lang="en-GB" sz="4000" dirty="0">
                <a:solidFill>
                  <a:prstClr val="black"/>
                </a:solidFill>
                <a:latin typeface="Calibri" panose="020F0502020204030204"/>
              </a:rPr>
              <a:t>of whom </a:t>
            </a:r>
            <a:r>
              <a:rPr lang="en-GB" sz="4000" dirty="0" smtClean="0">
                <a:solidFill>
                  <a:prstClr val="black"/>
                </a:solidFill>
                <a:latin typeface="Calibri" panose="020F0502020204030204"/>
              </a:rPr>
              <a:t>have given </a:t>
            </a:r>
            <a:r>
              <a:rPr lang="en-GB" sz="4000" dirty="0">
                <a:solidFill>
                  <a:prstClr val="black"/>
                </a:solidFill>
                <a:latin typeface="Calibri" panose="020F0502020204030204"/>
              </a:rPr>
              <a:t>their </a:t>
            </a:r>
            <a:r>
              <a:rPr lang="en-GB" sz="4000" dirty="0" smtClean="0">
                <a:solidFill>
                  <a:prstClr val="black"/>
                </a:solidFill>
                <a:latin typeface="Calibri" panose="020F0502020204030204"/>
              </a:rPr>
              <a:t>service and lives </a:t>
            </a:r>
            <a:r>
              <a:rPr lang="en-GB" sz="4000" dirty="0">
                <a:solidFill>
                  <a:prstClr val="black"/>
                </a:solidFill>
                <a:latin typeface="Calibri" panose="020F0502020204030204"/>
              </a:rPr>
              <a:t>to us </a:t>
            </a:r>
            <a:r>
              <a:rPr lang="en-GB" sz="4000" dirty="0" smtClean="0">
                <a:solidFill>
                  <a:prstClr val="black"/>
                </a:solidFill>
                <a:latin typeface="Calibri" panose="020F0502020204030204"/>
              </a:rPr>
              <a:t>as they do their job.</a:t>
            </a:r>
          </a:p>
          <a:p>
            <a:pPr lvl="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en-GB" sz="4000" dirty="0" smtClean="0">
                <a:solidFill>
                  <a:prstClr val="black"/>
                </a:solidFill>
                <a:latin typeface="Calibri" panose="020F0502020204030204"/>
              </a:rPr>
              <a:t>Lord hear us</a:t>
            </a:r>
          </a:p>
          <a:p>
            <a:pPr lvl="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en-GB" sz="4000" dirty="0" smtClean="0">
                <a:solidFill>
                  <a:prstClr val="black"/>
                </a:solidFill>
                <a:latin typeface="Calibri" panose="020F0502020204030204"/>
              </a:rPr>
              <a:t>R. </a:t>
            </a:r>
            <a:r>
              <a:rPr lang="en-GB" sz="4000" dirty="0" smtClean="0">
                <a:solidFill>
                  <a:srgbClr val="FF0000"/>
                </a:solidFill>
                <a:latin typeface="Calibri" panose="020F0502020204030204"/>
              </a:rPr>
              <a:t>Lord graciously </a:t>
            </a:r>
          </a:p>
          <a:p>
            <a:pPr lvl="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en-GB" sz="4000" dirty="0" smtClean="0">
                <a:solidFill>
                  <a:srgbClr val="FF0000"/>
                </a:solidFill>
                <a:latin typeface="Calibri" panose="020F0502020204030204"/>
              </a:rPr>
              <a:t>hear us</a:t>
            </a:r>
            <a:r>
              <a:rPr lang="en-GB" sz="4000" dirty="0" smtClean="0">
                <a:solidFill>
                  <a:prstClr val="black"/>
                </a:solidFill>
                <a:latin typeface="Calibri" panose="020F0502020204030204"/>
              </a:rPr>
              <a:t> </a:t>
            </a:r>
            <a:endParaRPr lang="en-GB" sz="40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35574" y="454299"/>
            <a:ext cx="809897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4000" dirty="0"/>
              <a:t>Dear Lord,</a:t>
            </a:r>
            <a:br>
              <a:rPr lang="en-GB" sz="4000" dirty="0"/>
            </a:br>
            <a:r>
              <a:rPr lang="en-GB" sz="4000" dirty="0"/>
              <a:t>We are sorry that we bring countries at war with each other and getting people killed for no necessary reason.</a:t>
            </a:r>
            <a:br>
              <a:rPr lang="en-GB" sz="4000" dirty="0"/>
            </a:br>
            <a:r>
              <a:rPr lang="en-GB" sz="4000" dirty="0"/>
              <a:t>Help us </a:t>
            </a:r>
            <a:r>
              <a:rPr lang="en-GB" sz="4000" dirty="0" smtClean="0"/>
              <a:t>to make good choices and find alternatives to war.</a:t>
            </a:r>
          </a:p>
          <a:p>
            <a:pPr marL="0" indent="0">
              <a:buNone/>
            </a:pPr>
            <a:r>
              <a:rPr lang="en-GB" sz="4000" dirty="0" smtClean="0"/>
              <a:t>Lord here us</a:t>
            </a:r>
          </a:p>
          <a:p>
            <a:pPr marL="0" indent="0">
              <a:buNone/>
            </a:pPr>
            <a:r>
              <a:rPr lang="en-GB" sz="4000" dirty="0" smtClean="0">
                <a:solidFill>
                  <a:srgbClr val="FF0000"/>
                </a:solidFill>
              </a:rPr>
              <a:t>Lord graciously hear us</a:t>
            </a:r>
            <a:endParaRPr lang="en-GB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9079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35577" y="1371600"/>
            <a:ext cx="79552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3200" dirty="0"/>
              <a:t>Dear God,</a:t>
            </a:r>
            <a:br>
              <a:rPr lang="en-GB" sz="3200" dirty="0"/>
            </a:br>
            <a:r>
              <a:rPr lang="en-GB" sz="3200" dirty="0"/>
              <a:t>Please </a:t>
            </a:r>
            <a:r>
              <a:rPr lang="en-GB" sz="3200" dirty="0" smtClean="0"/>
              <a:t>help and guide us to be kind and live in peace, the way you wanted us to.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 smtClean="0"/>
              <a:t>Lord hear us</a:t>
            </a:r>
          </a:p>
          <a:p>
            <a:pPr marL="0" indent="0">
              <a:buNone/>
            </a:pPr>
            <a:r>
              <a:rPr lang="en-GB" sz="3200" dirty="0" smtClean="0">
                <a:solidFill>
                  <a:srgbClr val="FF0000"/>
                </a:solidFill>
              </a:rPr>
              <a:t>Lord graciously hear us</a:t>
            </a:r>
            <a:r>
              <a:rPr lang="en-GB" sz="3200" dirty="0" smtClean="0"/>
              <a:t>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1350159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074" y="803104"/>
            <a:ext cx="8269722" cy="4631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51135" y="979714"/>
            <a:ext cx="8229600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We pray together and say…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0246994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53ED4A6-9019-4627-86D8-EEE3690468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069" y="693737"/>
            <a:ext cx="7033862" cy="476213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137</TotalTime>
  <Words>86</Words>
  <Application>Microsoft Office PowerPoint</Application>
  <PresentationFormat>On-screen Show (4:3)</PresentationFormat>
  <Paragraphs>23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Calibri</vt:lpstr>
      <vt:lpstr>Sassoon Infant Rg</vt:lpstr>
      <vt:lpstr>Twinkl SemiBold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Martin Ward</dc:creator>
  <cp:lastModifiedBy>Claire Patterson</cp:lastModifiedBy>
  <cp:revision>21</cp:revision>
  <dcterms:created xsi:type="dcterms:W3CDTF">2017-10-29T14:39:27Z</dcterms:created>
  <dcterms:modified xsi:type="dcterms:W3CDTF">2019-11-12T20:35:04Z</dcterms:modified>
</cp:coreProperties>
</file>