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90" r:id="rId3"/>
    <p:sldId id="288" r:id="rId4"/>
    <p:sldId id="279" r:id="rId5"/>
    <p:sldId id="257" r:id="rId6"/>
    <p:sldId id="284" r:id="rId7"/>
    <p:sldId id="283" r:id="rId8"/>
    <p:sldId id="287" r:id="rId9"/>
    <p:sldId id="280" r:id="rId10"/>
    <p:sldId id="289" r:id="rId1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4F365E-4921-4EFD-B22E-A2E20102D34B}" v="55" dt="2024-06-28T19:58:34.5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a" userId="ec8bb04c-cfdf-4484-b4de-bb644cd37dee" providerId="ADAL" clId="{414F365E-4921-4EFD-B22E-A2E20102D34B}"/>
    <pc:docChg chg="undo custSel addSld delSld modSld">
      <pc:chgData name="alea" userId="ec8bb04c-cfdf-4484-b4de-bb644cd37dee" providerId="ADAL" clId="{414F365E-4921-4EFD-B22E-A2E20102D34B}" dt="2024-06-28T20:05:45.115" v="699" actId="20577"/>
      <pc:docMkLst>
        <pc:docMk/>
      </pc:docMkLst>
      <pc:sldChg chg="del">
        <pc:chgData name="alea" userId="ec8bb04c-cfdf-4484-b4de-bb644cd37dee" providerId="ADAL" clId="{414F365E-4921-4EFD-B22E-A2E20102D34B}" dt="2024-06-28T19:53:38.380" v="357" actId="2696"/>
        <pc:sldMkLst>
          <pc:docMk/>
          <pc:sldMk cId="164739461" sldId="256"/>
        </pc:sldMkLst>
      </pc:sldChg>
      <pc:sldChg chg="del">
        <pc:chgData name="alea" userId="ec8bb04c-cfdf-4484-b4de-bb644cd37dee" providerId="ADAL" clId="{414F365E-4921-4EFD-B22E-A2E20102D34B}" dt="2024-06-28T19:24:25.899" v="256" actId="2696"/>
        <pc:sldMkLst>
          <pc:docMk/>
          <pc:sldMk cId="2705329678" sldId="272"/>
        </pc:sldMkLst>
      </pc:sldChg>
      <pc:sldChg chg="addSp modSp mod setBg">
        <pc:chgData name="alea" userId="ec8bb04c-cfdf-4484-b4de-bb644cd37dee" providerId="ADAL" clId="{414F365E-4921-4EFD-B22E-A2E20102D34B}" dt="2024-06-28T19:24:03.823" v="255" actId="20577"/>
        <pc:sldMkLst>
          <pc:docMk/>
          <pc:sldMk cId="564564216" sldId="279"/>
        </pc:sldMkLst>
        <pc:spChg chg="mod">
          <ac:chgData name="alea" userId="ec8bb04c-cfdf-4484-b4de-bb644cd37dee" providerId="ADAL" clId="{414F365E-4921-4EFD-B22E-A2E20102D34B}" dt="2024-06-28T19:24:03.823" v="255" actId="20577"/>
          <ac:spMkLst>
            <pc:docMk/>
            <pc:sldMk cId="564564216" sldId="279"/>
            <ac:spMk id="2" creationId="{00000000-0000-0000-0000-000000000000}"/>
          </ac:spMkLst>
        </pc:spChg>
        <pc:grpChg chg="add">
          <ac:chgData name="alea" userId="ec8bb04c-cfdf-4484-b4de-bb644cd37dee" providerId="ADAL" clId="{414F365E-4921-4EFD-B22E-A2E20102D34B}" dt="2024-06-28T19:23:28.236" v="246" actId="26606"/>
          <ac:grpSpMkLst>
            <pc:docMk/>
            <pc:sldMk cId="564564216" sldId="279"/>
            <ac:grpSpMk id="1031" creationId="{6258F736-B256-8039-9DC6-F4E49A5C5AD5}"/>
          </ac:grpSpMkLst>
        </pc:grpChg>
        <pc:picChg chg="mod">
          <ac:chgData name="alea" userId="ec8bb04c-cfdf-4484-b4de-bb644cd37dee" providerId="ADAL" clId="{414F365E-4921-4EFD-B22E-A2E20102D34B}" dt="2024-06-28T19:23:28.236" v="246" actId="26606"/>
          <ac:picMkLst>
            <pc:docMk/>
            <pc:sldMk cId="564564216" sldId="279"/>
            <ac:picMk id="1026" creationId="{00000000-0000-0000-0000-000000000000}"/>
          </ac:picMkLst>
        </pc:picChg>
      </pc:sldChg>
      <pc:sldChg chg="modSp mod">
        <pc:chgData name="alea" userId="ec8bb04c-cfdf-4484-b4de-bb644cd37dee" providerId="ADAL" clId="{414F365E-4921-4EFD-B22E-A2E20102D34B}" dt="2024-06-28T19:52:39.387" v="356" actId="122"/>
        <pc:sldMkLst>
          <pc:docMk/>
          <pc:sldMk cId="2064581210" sldId="280"/>
        </pc:sldMkLst>
        <pc:spChg chg="mod">
          <ac:chgData name="alea" userId="ec8bb04c-cfdf-4484-b4de-bb644cd37dee" providerId="ADAL" clId="{414F365E-4921-4EFD-B22E-A2E20102D34B}" dt="2024-06-28T19:52:39.387" v="356" actId="122"/>
          <ac:spMkLst>
            <pc:docMk/>
            <pc:sldMk cId="2064581210" sldId="280"/>
            <ac:spMk id="3" creationId="{00000000-0000-0000-0000-000000000000}"/>
          </ac:spMkLst>
        </pc:spChg>
        <pc:spChg chg="mod">
          <ac:chgData name="alea" userId="ec8bb04c-cfdf-4484-b4de-bb644cd37dee" providerId="ADAL" clId="{414F365E-4921-4EFD-B22E-A2E20102D34B}" dt="2024-06-28T19:51:59.446" v="347" actId="1076"/>
          <ac:spMkLst>
            <pc:docMk/>
            <pc:sldMk cId="2064581210" sldId="280"/>
            <ac:spMk id="5" creationId="{F4699577-67D1-84F4-650E-E3C53613245B}"/>
          </ac:spMkLst>
        </pc:spChg>
        <pc:spChg chg="mod">
          <ac:chgData name="alea" userId="ec8bb04c-cfdf-4484-b4de-bb644cd37dee" providerId="ADAL" clId="{414F365E-4921-4EFD-B22E-A2E20102D34B}" dt="2024-06-28T19:52:20.139" v="351" actId="688"/>
          <ac:spMkLst>
            <pc:docMk/>
            <pc:sldMk cId="2064581210" sldId="280"/>
            <ac:spMk id="12" creationId="{00000000-0000-0000-0000-000000000000}"/>
          </ac:spMkLst>
        </pc:spChg>
        <pc:picChg chg="mod">
          <ac:chgData name="alea" userId="ec8bb04c-cfdf-4484-b4de-bb644cd37dee" providerId="ADAL" clId="{414F365E-4921-4EFD-B22E-A2E20102D34B}" dt="2024-06-28T19:52:25.700" v="353" actId="1076"/>
          <ac:picMkLst>
            <pc:docMk/>
            <pc:sldMk cId="2064581210" sldId="280"/>
            <ac:picMk id="4" creationId="{4F9E4E3A-5330-6890-EE86-293D20A5C86C}"/>
          </ac:picMkLst>
        </pc:picChg>
        <pc:picChg chg="mod">
          <ac:chgData name="alea" userId="ec8bb04c-cfdf-4484-b4de-bb644cd37dee" providerId="ADAL" clId="{414F365E-4921-4EFD-B22E-A2E20102D34B}" dt="2024-06-28T19:51:55.881" v="346" actId="1076"/>
          <ac:picMkLst>
            <pc:docMk/>
            <pc:sldMk cId="2064581210" sldId="280"/>
            <ac:picMk id="9" creationId="{00000000-0000-0000-0000-000000000000}"/>
          </ac:picMkLst>
        </pc:picChg>
        <pc:picChg chg="mod">
          <ac:chgData name="alea" userId="ec8bb04c-cfdf-4484-b4de-bb644cd37dee" providerId="ADAL" clId="{414F365E-4921-4EFD-B22E-A2E20102D34B}" dt="2024-06-28T19:52:11.557" v="349" actId="688"/>
          <ac:picMkLst>
            <pc:docMk/>
            <pc:sldMk cId="2064581210" sldId="280"/>
            <ac:picMk id="11" creationId="{00000000-0000-0000-0000-000000000000}"/>
          </ac:picMkLst>
        </pc:picChg>
        <pc:picChg chg="mod">
          <ac:chgData name="alea" userId="ec8bb04c-cfdf-4484-b4de-bb644cd37dee" providerId="ADAL" clId="{414F365E-4921-4EFD-B22E-A2E20102D34B}" dt="2024-06-28T19:52:23.676" v="352" actId="1076"/>
          <ac:picMkLst>
            <pc:docMk/>
            <pc:sldMk cId="2064581210" sldId="280"/>
            <ac:picMk id="1026" creationId="{9768D25B-E171-6BA6-A63E-11478C8597EB}"/>
          </ac:picMkLst>
        </pc:picChg>
        <pc:picChg chg="mod">
          <ac:chgData name="alea" userId="ec8bb04c-cfdf-4484-b4de-bb644cd37dee" providerId="ADAL" clId="{414F365E-4921-4EFD-B22E-A2E20102D34B}" dt="2024-06-28T19:51:51.448" v="345" actId="1076"/>
          <ac:picMkLst>
            <pc:docMk/>
            <pc:sldMk cId="2064581210" sldId="280"/>
            <ac:picMk id="1028" creationId="{00000000-0000-0000-0000-000000000000}"/>
          </ac:picMkLst>
        </pc:picChg>
        <pc:picChg chg="mod">
          <ac:chgData name="alea" userId="ec8bb04c-cfdf-4484-b4de-bb644cd37dee" providerId="ADAL" clId="{414F365E-4921-4EFD-B22E-A2E20102D34B}" dt="2024-06-28T19:52:27.521" v="354" actId="1076"/>
          <ac:picMkLst>
            <pc:docMk/>
            <pc:sldMk cId="2064581210" sldId="280"/>
            <ac:picMk id="1038" creationId="{00000000-0000-0000-0000-000000000000}"/>
          </ac:picMkLst>
        </pc:picChg>
      </pc:sldChg>
      <pc:sldChg chg="addSp modSp mod setBg">
        <pc:chgData name="alea" userId="ec8bb04c-cfdf-4484-b4de-bb644cd37dee" providerId="ADAL" clId="{414F365E-4921-4EFD-B22E-A2E20102D34B}" dt="2024-06-28T19:24:56.839" v="259" actId="1076"/>
        <pc:sldMkLst>
          <pc:docMk/>
          <pc:sldMk cId="193286665" sldId="283"/>
        </pc:sldMkLst>
        <pc:spChg chg="mod">
          <ac:chgData name="alea" userId="ec8bb04c-cfdf-4484-b4de-bb644cd37dee" providerId="ADAL" clId="{414F365E-4921-4EFD-B22E-A2E20102D34B}" dt="2024-06-28T19:24:37.292" v="257" actId="26606"/>
          <ac:spMkLst>
            <pc:docMk/>
            <pc:sldMk cId="193286665" sldId="283"/>
            <ac:spMk id="2" creationId="{00000000-0000-0000-0000-000000000000}"/>
          </ac:spMkLst>
        </pc:spChg>
        <pc:spChg chg="mod">
          <ac:chgData name="alea" userId="ec8bb04c-cfdf-4484-b4de-bb644cd37dee" providerId="ADAL" clId="{414F365E-4921-4EFD-B22E-A2E20102D34B}" dt="2024-06-28T19:24:56.839" v="259" actId="1076"/>
          <ac:spMkLst>
            <pc:docMk/>
            <pc:sldMk cId="193286665" sldId="283"/>
            <ac:spMk id="3" creationId="{00000000-0000-0000-0000-000000000000}"/>
          </ac:spMkLst>
        </pc:spChg>
        <pc:spChg chg="add">
          <ac:chgData name="alea" userId="ec8bb04c-cfdf-4484-b4de-bb644cd37dee" providerId="ADAL" clId="{414F365E-4921-4EFD-B22E-A2E20102D34B}" dt="2024-06-28T19:24:37.292" v="257" actId="26606"/>
          <ac:spMkLst>
            <pc:docMk/>
            <pc:sldMk cId="193286665" sldId="283"/>
            <ac:spMk id="1031" creationId="{F13C74B1-5B17-4795-BED0-7140497B445A}"/>
          </ac:spMkLst>
        </pc:spChg>
        <pc:spChg chg="add">
          <ac:chgData name="alea" userId="ec8bb04c-cfdf-4484-b4de-bb644cd37dee" providerId="ADAL" clId="{414F365E-4921-4EFD-B22E-A2E20102D34B}" dt="2024-06-28T19:24:37.292" v="257" actId="26606"/>
          <ac:spMkLst>
            <pc:docMk/>
            <pc:sldMk cId="193286665" sldId="283"/>
            <ac:spMk id="1033" creationId="{D4974D33-8DC5-464E-8C6D-BE58F0669C17}"/>
          </ac:spMkLst>
        </pc:spChg>
        <pc:picChg chg="mod ord">
          <ac:chgData name="alea" userId="ec8bb04c-cfdf-4484-b4de-bb644cd37dee" providerId="ADAL" clId="{414F365E-4921-4EFD-B22E-A2E20102D34B}" dt="2024-06-28T19:24:37.292" v="257" actId="26606"/>
          <ac:picMkLst>
            <pc:docMk/>
            <pc:sldMk cId="193286665" sldId="283"/>
            <ac:picMk id="1026" creationId="{00000000-0000-0000-0000-000000000000}"/>
          </ac:picMkLst>
        </pc:picChg>
      </pc:sldChg>
      <pc:sldChg chg="modSp mod">
        <pc:chgData name="alea" userId="ec8bb04c-cfdf-4484-b4de-bb644cd37dee" providerId="ADAL" clId="{414F365E-4921-4EFD-B22E-A2E20102D34B}" dt="2024-06-28T19:55:00.034" v="365" actId="20577"/>
        <pc:sldMkLst>
          <pc:docMk/>
          <pc:sldMk cId="212430671" sldId="288"/>
        </pc:sldMkLst>
        <pc:spChg chg="mod">
          <ac:chgData name="alea" userId="ec8bb04c-cfdf-4484-b4de-bb644cd37dee" providerId="ADAL" clId="{414F365E-4921-4EFD-B22E-A2E20102D34B}" dt="2024-06-28T19:55:00.034" v="365" actId="20577"/>
          <ac:spMkLst>
            <pc:docMk/>
            <pc:sldMk cId="212430671" sldId="288"/>
            <ac:spMk id="3" creationId="{BB479F2D-FC6E-843D-73BD-D313BE632D40}"/>
          </ac:spMkLst>
        </pc:spChg>
        <pc:picChg chg="mod">
          <ac:chgData name="alea" userId="ec8bb04c-cfdf-4484-b4de-bb644cd37dee" providerId="ADAL" clId="{414F365E-4921-4EFD-B22E-A2E20102D34B}" dt="2024-06-28T19:54:18.937" v="360" actId="14100"/>
          <ac:picMkLst>
            <pc:docMk/>
            <pc:sldMk cId="212430671" sldId="288"/>
            <ac:picMk id="5" creationId="{73D0717A-E472-4C37-6F91-1A260BAF5F13}"/>
          </ac:picMkLst>
        </pc:picChg>
      </pc:sldChg>
      <pc:sldChg chg="addSp delSp modSp new mod setBg">
        <pc:chgData name="alea" userId="ec8bb04c-cfdf-4484-b4de-bb644cd37dee" providerId="ADAL" clId="{414F365E-4921-4EFD-B22E-A2E20102D34B}" dt="2024-06-28T19:51:25.263" v="344" actId="255"/>
        <pc:sldMkLst>
          <pc:docMk/>
          <pc:sldMk cId="1108113694" sldId="289"/>
        </pc:sldMkLst>
        <pc:spChg chg="add mod">
          <ac:chgData name="alea" userId="ec8bb04c-cfdf-4484-b4de-bb644cd37dee" providerId="ADAL" clId="{414F365E-4921-4EFD-B22E-A2E20102D34B}" dt="2024-06-28T19:51:16.993" v="343" actId="1076"/>
          <ac:spMkLst>
            <pc:docMk/>
            <pc:sldMk cId="1108113694" sldId="289"/>
            <ac:spMk id="2" creationId="{308ADFE7-3051-5C26-F43F-190D755F22E5}"/>
          </ac:spMkLst>
        </pc:spChg>
        <pc:spChg chg="add del mod">
          <ac:chgData name="alea" userId="ec8bb04c-cfdf-4484-b4de-bb644cd37dee" providerId="ADAL" clId="{414F365E-4921-4EFD-B22E-A2E20102D34B}" dt="2024-06-28T19:44:46.417" v="289" actId="21"/>
          <ac:spMkLst>
            <pc:docMk/>
            <pc:sldMk cId="1108113694" sldId="289"/>
            <ac:spMk id="4" creationId="{01F5E01B-410A-AB15-5344-837CD2637E56}"/>
          </ac:spMkLst>
        </pc:spChg>
        <pc:spChg chg="add mod">
          <ac:chgData name="alea" userId="ec8bb04c-cfdf-4484-b4de-bb644cd37dee" providerId="ADAL" clId="{414F365E-4921-4EFD-B22E-A2E20102D34B}" dt="2024-06-28T19:51:25.263" v="344" actId="255"/>
          <ac:spMkLst>
            <pc:docMk/>
            <pc:sldMk cId="1108113694" sldId="289"/>
            <ac:spMk id="5" creationId="{01F5E01B-410A-AB15-5344-837CD2637E56}"/>
          </ac:spMkLst>
        </pc:spChg>
        <pc:spChg chg="add mo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59" creationId="{BFDC535F-AC0A-417D-96AB-6706BECACD95}"/>
          </ac:spMkLst>
        </pc:spChg>
        <pc:spChg chg="add mo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61" creationId="{97AAAF8E-31DB-4148-8FCA-4D8233D691C6}"/>
          </ac:spMkLst>
        </pc:spChg>
        <pc:spChg chg="add mo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63" creationId="{AA274328-4774-4DF9-BA53-452565122FBB}"/>
          </ac:spMkLst>
        </pc:spChg>
        <pc:spChg chg="add mo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65" creationId="{01C7B46D-2FEF-4FAA-915B-8B21A66BB647}"/>
          </ac:spMkLst>
        </pc:spChg>
        <pc:spChg chg="add del">
          <ac:chgData name="alea" userId="ec8bb04c-cfdf-4484-b4de-bb644cd37dee" providerId="ADAL" clId="{414F365E-4921-4EFD-B22E-A2E20102D34B}" dt="2024-06-28T19:47:17.132" v="295" actId="26606"/>
          <ac:spMkLst>
            <pc:docMk/>
            <pc:sldMk cId="1108113694" sldId="289"/>
            <ac:spMk id="2070" creationId="{DA2E7C1E-2B5A-4BBA-AE51-1CD8C19309D7}"/>
          </ac:spMkLst>
        </pc:spChg>
        <pc:spChg chg="add del">
          <ac:chgData name="alea" userId="ec8bb04c-cfdf-4484-b4de-bb644cd37dee" providerId="ADAL" clId="{414F365E-4921-4EFD-B22E-A2E20102D34B}" dt="2024-06-28T19:47:17.132" v="295" actId="26606"/>
          <ac:spMkLst>
            <pc:docMk/>
            <pc:sldMk cId="1108113694" sldId="289"/>
            <ac:spMk id="2072" creationId="{43DF76B1-5174-4FAF-9D19-FFEE98426836}"/>
          </ac:spMkLst>
        </pc:spChg>
        <pc:spChg chg="add del">
          <ac:chgData name="alea" userId="ec8bb04c-cfdf-4484-b4de-bb644cd37dee" providerId="ADAL" clId="{414F365E-4921-4EFD-B22E-A2E20102D34B}" dt="2024-06-28T19:47:18.528" v="297" actId="26606"/>
          <ac:spMkLst>
            <pc:docMk/>
            <pc:sldMk cId="1108113694" sldId="289"/>
            <ac:spMk id="2074" creationId="{2633B3B5-CC90-43F0-8714-D31D1F3F0209}"/>
          </ac:spMkLst>
        </pc:spChg>
        <pc:spChg chg="add del">
          <ac:chgData name="alea" userId="ec8bb04c-cfdf-4484-b4de-bb644cd37dee" providerId="ADAL" clId="{414F365E-4921-4EFD-B22E-A2E20102D34B}" dt="2024-06-28T19:47:18.528" v="297" actId="26606"/>
          <ac:spMkLst>
            <pc:docMk/>
            <pc:sldMk cId="1108113694" sldId="289"/>
            <ac:spMk id="2075" creationId="{AB8C311F-7253-4AED-9701-7FC0708C41C7}"/>
          </ac:spMkLst>
        </pc:spChg>
        <pc:spChg chg="add del">
          <ac:chgData name="alea" userId="ec8bb04c-cfdf-4484-b4de-bb644cd37dee" providerId="ADAL" clId="{414F365E-4921-4EFD-B22E-A2E20102D34B}" dt="2024-06-28T19:47:18.528" v="297" actId="26606"/>
          <ac:spMkLst>
            <pc:docMk/>
            <pc:sldMk cId="1108113694" sldId="289"/>
            <ac:spMk id="2076" creationId="{A8D57A06-A426-446D-B02C-A2DC6B62E45E}"/>
          </ac:spMkLst>
        </pc:spChg>
        <pc:spChg chg="add del">
          <ac:chgData name="alea" userId="ec8bb04c-cfdf-4484-b4de-bb644cd37dee" providerId="ADAL" clId="{414F365E-4921-4EFD-B22E-A2E20102D34B}" dt="2024-06-28T19:47:18.528" v="297" actId="26606"/>
          <ac:spMkLst>
            <pc:docMk/>
            <pc:sldMk cId="1108113694" sldId="289"/>
            <ac:spMk id="2077" creationId="{E2384209-CB15-4CDF-9D31-C44FD9A3F20D}"/>
          </ac:spMkLst>
        </pc:spChg>
        <pc:spChg chg="ad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79" creationId="{01D0AF59-99C3-4251-AB9A-C966C6AD4400}"/>
          </ac:spMkLst>
        </pc:spChg>
        <pc:spChg chg="add">
          <ac:chgData name="alea" userId="ec8bb04c-cfdf-4484-b4de-bb644cd37dee" providerId="ADAL" clId="{414F365E-4921-4EFD-B22E-A2E20102D34B}" dt="2024-06-28T19:47:18.543" v="298" actId="26606"/>
          <ac:spMkLst>
            <pc:docMk/>
            <pc:sldMk cId="1108113694" sldId="289"/>
            <ac:spMk id="2080" creationId="{1855405F-37A2-4869-9154-F8BE3BECE6C3}"/>
          </ac:spMkLst>
        </pc:spChg>
        <pc:picChg chg="add mod ord">
          <ac:chgData name="alea" userId="ec8bb04c-cfdf-4484-b4de-bb644cd37dee" providerId="ADAL" clId="{414F365E-4921-4EFD-B22E-A2E20102D34B}" dt="2024-06-28T19:51:02.857" v="341" actId="14100"/>
          <ac:picMkLst>
            <pc:docMk/>
            <pc:sldMk cId="1108113694" sldId="289"/>
            <ac:picMk id="2050" creationId="{6F8736C6-392C-F51C-AD1E-12C4B3096771}"/>
          </ac:picMkLst>
        </pc:picChg>
        <pc:picChg chg="add del mod">
          <ac:chgData name="alea" userId="ec8bb04c-cfdf-4484-b4de-bb644cd37dee" providerId="ADAL" clId="{414F365E-4921-4EFD-B22E-A2E20102D34B}" dt="2024-06-28T19:49:21.143" v="326" actId="478"/>
          <ac:picMkLst>
            <pc:docMk/>
            <pc:sldMk cId="1108113694" sldId="289"/>
            <ac:picMk id="2052" creationId="{A4BACC0E-BBB1-98ED-7DBF-1A2418FF33E9}"/>
          </ac:picMkLst>
        </pc:picChg>
        <pc:picChg chg="add mod">
          <ac:chgData name="alea" userId="ec8bb04c-cfdf-4484-b4de-bb644cd37dee" providerId="ADAL" clId="{414F365E-4921-4EFD-B22E-A2E20102D34B}" dt="2024-06-28T19:51:06.879" v="342" actId="1076"/>
          <ac:picMkLst>
            <pc:docMk/>
            <pc:sldMk cId="1108113694" sldId="289"/>
            <ac:picMk id="2054" creationId="{5A6A4F0E-B588-1377-7A92-B8140E78EBD2}"/>
          </ac:picMkLst>
        </pc:picChg>
        <pc:picChg chg="add mod">
          <ac:chgData name="alea" userId="ec8bb04c-cfdf-4484-b4de-bb644cd37dee" providerId="ADAL" clId="{414F365E-4921-4EFD-B22E-A2E20102D34B}" dt="2024-06-28T19:50:47.185" v="336" actId="1076"/>
          <ac:picMkLst>
            <pc:docMk/>
            <pc:sldMk cId="1108113694" sldId="289"/>
            <ac:picMk id="2056" creationId="{56F50C8F-6A23-F0A2-8591-C30516A2B640}"/>
          </ac:picMkLst>
        </pc:picChg>
      </pc:sldChg>
      <pc:sldChg chg="addSp delSp modSp new mod setBg">
        <pc:chgData name="alea" userId="ec8bb04c-cfdf-4484-b4de-bb644cd37dee" providerId="ADAL" clId="{414F365E-4921-4EFD-B22E-A2E20102D34B}" dt="2024-06-28T20:05:45.115" v="699" actId="20577"/>
        <pc:sldMkLst>
          <pc:docMk/>
          <pc:sldMk cId="253541939" sldId="290"/>
        </pc:sldMkLst>
        <pc:spChg chg="add mod">
          <ac:chgData name="alea" userId="ec8bb04c-cfdf-4484-b4de-bb644cd37dee" providerId="ADAL" clId="{414F365E-4921-4EFD-B22E-A2E20102D34B}" dt="2024-06-28T20:05:45.115" v="699" actId="20577"/>
          <ac:spMkLst>
            <pc:docMk/>
            <pc:sldMk cId="253541939" sldId="290"/>
            <ac:spMk id="2" creationId="{6DE2CE63-1328-715B-14BA-863B8D49A832}"/>
          </ac:spMkLst>
        </pc:spChg>
        <pc:spChg chg="add del">
          <ac:chgData name="alea" userId="ec8bb04c-cfdf-4484-b4de-bb644cd37dee" providerId="ADAL" clId="{414F365E-4921-4EFD-B22E-A2E20102D34B}" dt="2024-06-28T20:00:35.759" v="604" actId="26606"/>
          <ac:spMkLst>
            <pc:docMk/>
            <pc:sldMk cId="253541939" sldId="290"/>
            <ac:spMk id="3079" creationId="{2B97F24A-32CE-4C1C-A50D-3016B394DCFB}"/>
          </ac:spMkLst>
        </pc:spChg>
        <pc:spChg chg="add del">
          <ac:chgData name="alea" userId="ec8bb04c-cfdf-4484-b4de-bb644cd37dee" providerId="ADAL" clId="{414F365E-4921-4EFD-B22E-A2E20102D34B}" dt="2024-06-28T20:00:35.759" v="604" actId="26606"/>
          <ac:spMkLst>
            <pc:docMk/>
            <pc:sldMk cId="253541939" sldId="290"/>
            <ac:spMk id="3081" creationId="{CD8B4F24-440B-49E9-B85D-733523DC064B}"/>
          </ac:spMkLst>
        </pc:spChg>
        <pc:spChg chg="add">
          <ac:chgData name="alea" userId="ec8bb04c-cfdf-4484-b4de-bb644cd37dee" providerId="ADAL" clId="{414F365E-4921-4EFD-B22E-A2E20102D34B}" dt="2024-06-28T20:00:35.759" v="604" actId="26606"/>
          <ac:spMkLst>
            <pc:docMk/>
            <pc:sldMk cId="253541939" sldId="290"/>
            <ac:spMk id="3086" creationId="{2B97F24A-32CE-4C1C-A50D-3016B394DCFB}"/>
          </ac:spMkLst>
        </pc:spChg>
        <pc:spChg chg="add">
          <ac:chgData name="alea" userId="ec8bb04c-cfdf-4484-b4de-bb644cd37dee" providerId="ADAL" clId="{414F365E-4921-4EFD-B22E-A2E20102D34B}" dt="2024-06-28T20:00:35.759" v="604" actId="26606"/>
          <ac:spMkLst>
            <pc:docMk/>
            <pc:sldMk cId="253541939" sldId="290"/>
            <ac:spMk id="3088" creationId="{6357EC4F-235E-4222-A36F-C7878ACE37F2}"/>
          </ac:spMkLst>
        </pc:spChg>
        <pc:picChg chg="add mod ord">
          <ac:chgData name="alea" userId="ec8bb04c-cfdf-4484-b4de-bb644cd37dee" providerId="ADAL" clId="{414F365E-4921-4EFD-B22E-A2E20102D34B}" dt="2024-06-28T20:00:08.165" v="600" actId="26606"/>
          <ac:picMkLst>
            <pc:docMk/>
            <pc:sldMk cId="253541939" sldId="290"/>
            <ac:picMk id="3074" creationId="{7DB3A6A6-4424-FBEA-6059-719A7BAFCBB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60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44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64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943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944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8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6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90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589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8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FFC66-E01B-4B39-A067-CA98FF8CBEF3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B6EAF-F886-4CB8-A29E-B832C5DE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743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fi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hyperlink" Target="mailto:hannah.bate@liverpool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55C01129-3453-464D-A870-ED71C6E89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D2781A6-5C82-4764-B489-F9A599C0A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8833" y="685800"/>
            <a:ext cx="5004061" cy="54864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81" b="14382"/>
          <a:stretch/>
        </p:blipFill>
        <p:spPr>
          <a:xfrm rot="5400000">
            <a:off x="-597067" y="1963345"/>
            <a:ext cx="5486400" cy="2931299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3925314" y="1256364"/>
            <a:ext cx="3976577" cy="44776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solidFill>
                  <a:schemeClr val="bg1"/>
                </a:solidFill>
              </a:rPr>
              <a:t>We are an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solidFill>
                  <a:schemeClr val="bg1"/>
                </a:solidFill>
              </a:rPr>
              <a:t>Inclusive School where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solidFill>
                  <a:schemeClr val="bg1"/>
                </a:solidFill>
              </a:rPr>
              <a:t>we celebrate Neurodiversity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91"/>
          <a:stretch/>
        </p:blipFill>
        <p:spPr>
          <a:xfrm rot="5400000">
            <a:off x="7315617" y="1976304"/>
            <a:ext cx="5486399" cy="29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64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6" name="Rectangle 3085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8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E2CE63-1328-715B-14BA-863B8D49A832}"/>
              </a:ext>
            </a:extLst>
          </p:cNvPr>
          <p:cNvSpPr txBox="1"/>
          <p:nvPr/>
        </p:nvSpPr>
        <p:spPr>
          <a:xfrm>
            <a:off x="643278" y="660654"/>
            <a:ext cx="3429000" cy="589864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600" dirty="0"/>
              <a:t>Pass on your SEND  concerns to the SENCo’s: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600" dirty="0"/>
              <a:t>Miss </a:t>
            </a:r>
            <a:r>
              <a:rPr lang="en-US" sz="8600" dirty="0" err="1"/>
              <a:t>Creer</a:t>
            </a:r>
            <a:r>
              <a:rPr lang="en-US" sz="8600" dirty="0"/>
              <a:t> EYFS and KS1 &amp; </a:t>
            </a:r>
            <a:r>
              <a:rPr lang="en-US" sz="8600" dirty="0" err="1"/>
              <a:t>Ms</a:t>
            </a:r>
            <a:r>
              <a:rPr lang="en-US" sz="8600"/>
              <a:t> Lea KS2.</a:t>
            </a:r>
            <a:endParaRPr lang="en-US" sz="8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600" dirty="0"/>
              <a:t>Chat with your child’s class teacher.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600" dirty="0"/>
              <a:t>Early intervention is key and parents are the experts; you know your child best.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3074" name="Picture 2" descr="Business Writing Skills Clipart - Clip ...">
            <a:extLst>
              <a:ext uri="{FF2B5EF4-FFF2-40B4-BE49-F238E27FC236}">
                <a16:creationId xmlns:a16="http://schemas.microsoft.com/office/drawing/2014/main" id="{7DB3A6A6-4424-FBEA-6059-719A7BAFC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843437"/>
            <a:ext cx="6903720" cy="517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41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73D0717A-E472-4C37-6F91-1A260BAF5F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57" r="21094" b="1"/>
          <a:stretch/>
        </p:blipFill>
        <p:spPr>
          <a:xfrm>
            <a:off x="731924" y="703679"/>
            <a:ext cx="5003379" cy="5676636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44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6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479F2D-FC6E-843D-73BD-D313BE632D40}"/>
              </a:ext>
            </a:extLst>
          </p:cNvPr>
          <p:cNvSpPr txBox="1"/>
          <p:nvPr/>
        </p:nvSpPr>
        <p:spPr>
          <a:xfrm>
            <a:off x="6164943" y="100877"/>
            <a:ext cx="5751010" cy="32387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b="1" u="sng" dirty="0">
                <a:solidFill>
                  <a:schemeClr val="tx1">
                    <a:alpha val="80000"/>
                  </a:schemeClr>
                </a:solidFill>
              </a:rPr>
              <a:t>The Graduated Approach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 Where a pupil is identified as having SEND, we act to remove barriers to learning and put effective special educational provision in place.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Our SEND support takes the form of a four-part cycle. • Assess • Plan • Do • Review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 This approach is reviewed 3 times a year and includes the child, parent/carers and any external specialist agencies involved.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All SEND pupils receive a pupil profile which identifies the pupils’ strengths, interests and areas of SEND.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It will also include provision and additional support the pupil receives.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alpha val="80000"/>
                  </a:schemeClr>
                </a:solidFill>
              </a:rPr>
              <a:t>Targets are set 3 X a year and shared with all carers and parents at open evening.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8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0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430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243" y="0"/>
            <a:ext cx="4304907" cy="668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br>
              <a:rPr lang="en-US" sz="1700" dirty="0"/>
            </a:br>
            <a:endParaRPr lang="en-US" sz="28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 ROAR is our whole school response to </a:t>
            </a:r>
            <a:r>
              <a:rPr lang="en-US" sz="2800" dirty="0" err="1"/>
              <a:t>recognising</a:t>
            </a:r>
            <a:r>
              <a:rPr lang="en-US" sz="2800" dirty="0"/>
              <a:t> and addressing the early signs of mental health problems in children.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 All our staff are trained in using ROAR 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 Resilience is at the heart of ROAR and through circle time in class; PSHE lessons and themed mental health weeks we aim to build resilience in all our pupils.</a:t>
            </a:r>
            <a:endParaRPr lang="en-US" sz="2800" dirty="0">
              <a:effectLst/>
            </a:endParaRPr>
          </a:p>
        </p:txBody>
      </p:sp>
      <p:pic>
        <p:nvPicPr>
          <p:cNvPr id="1026" name="Picture 2" descr="https://www.liverpoolcamhs.com/wp-content/uploads/2018/03/Roar-logo-small-280x1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7672" y="1379937"/>
            <a:ext cx="6389346" cy="410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32" name="Rectangle 1031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3" name="Rectangle 1032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64564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4" y="315762"/>
            <a:ext cx="11388436" cy="594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53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9151" y="527687"/>
            <a:ext cx="6426928" cy="55805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049" y="872127"/>
            <a:ext cx="6531434" cy="478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51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u="sng" dirty="0">
                <a:latin typeface="+mj-lt"/>
                <a:ea typeface="+mj-ea"/>
                <a:cs typeface="+mj-cs"/>
              </a:rPr>
              <a:t>SENSORY CIRCUIT SESSIONS</a:t>
            </a:r>
            <a:endParaRPr lang="en-US" sz="4600" dirty="0"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4057" y="2605282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A </a:t>
            </a:r>
            <a:r>
              <a:rPr lang="en-US" sz="2800" b="1" dirty="0"/>
              <a:t>sensory circuit</a:t>
            </a:r>
            <a:r>
              <a:rPr lang="en-US" sz="2800" dirty="0"/>
              <a:t> is a series of exercises that a child works through in a specific structured order to Alert; Co-ordinate and Calm the child. It is intended to focus concentration to prepare a child for learning and support self-regulation throughout the day. </a:t>
            </a:r>
          </a:p>
        </p:txBody>
      </p:sp>
      <p:pic>
        <p:nvPicPr>
          <p:cNvPr id="1026" name="Picture 1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" r="-1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86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FABB624F-BF77-4AE1-B71D-2D681D473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group of people in a room&#10;&#10;Description automatically generated">
            <a:extLst>
              <a:ext uri="{FF2B5EF4-FFF2-40B4-BE49-F238E27FC236}">
                <a16:creationId xmlns:a16="http://schemas.microsoft.com/office/drawing/2014/main" id="{CFAE4DFB-4361-6911-B876-A57E3B3E47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8" b="29925"/>
          <a:stretch/>
        </p:blipFill>
        <p:spPr>
          <a:xfrm>
            <a:off x="-1" y="10"/>
            <a:ext cx="7370057" cy="6857990"/>
          </a:xfrm>
          <a:prstGeom prst="rect">
            <a:avLst/>
          </a:prstGeom>
        </p:spPr>
      </p:pic>
      <p:pic>
        <p:nvPicPr>
          <p:cNvPr id="3" name="Picture 2" descr="A child standing on a small blue and red platform&#10;&#10;Description automatically generated">
            <a:extLst>
              <a:ext uri="{FF2B5EF4-FFF2-40B4-BE49-F238E27FC236}">
                <a16:creationId xmlns:a16="http://schemas.microsoft.com/office/drawing/2014/main" id="{98E83745-CEB2-5AEE-2208-BAF10262ED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28" r="1" b="38138"/>
          <a:stretch/>
        </p:blipFill>
        <p:spPr>
          <a:xfrm>
            <a:off x="7534656" y="1"/>
            <a:ext cx="4657344" cy="3346704"/>
          </a:xfrm>
          <a:prstGeom prst="rect">
            <a:avLst/>
          </a:prstGeom>
        </p:spPr>
      </p:pic>
      <p:pic>
        <p:nvPicPr>
          <p:cNvPr id="7" name="Picture 6" descr="A group of people sitting on exercise balls&#10;&#10;Description automatically generated">
            <a:extLst>
              <a:ext uri="{FF2B5EF4-FFF2-40B4-BE49-F238E27FC236}">
                <a16:creationId xmlns:a16="http://schemas.microsoft.com/office/drawing/2014/main" id="{B3778E13-5115-6C56-6EF8-133E139362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51" r="1" b="38014"/>
          <a:stretch/>
        </p:blipFill>
        <p:spPr>
          <a:xfrm>
            <a:off x="7534654" y="3511296"/>
            <a:ext cx="4657346" cy="334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452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3" name="Rectangle 1042">
            <a:extLst>
              <a:ext uri="{FF2B5EF4-FFF2-40B4-BE49-F238E27FC236}">
                <a16:creationId xmlns:a16="http://schemas.microsoft.com/office/drawing/2014/main" id="{5D11FD0E-2D27-4A5A-949D-222E61ECB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991225" y="279400"/>
            <a:ext cx="5362576" cy="1892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Mental Health Support at St Cecilia’s Catholic Junior School</a:t>
            </a:r>
          </a:p>
        </p:txBody>
      </p:sp>
      <p:pic>
        <p:nvPicPr>
          <p:cNvPr id="1028" name="Picture 4" descr="Rainbows for All Children Peer-to-Peer Fundrai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5256">
            <a:off x="220975" y="314079"/>
            <a:ext cx="2176083" cy="253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8961">
            <a:off x="8835122" y="2190019"/>
            <a:ext cx="2569441" cy="1770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954">
            <a:off x="232416" y="3415533"/>
            <a:ext cx="2490778" cy="1693814"/>
          </a:xfrm>
          <a:prstGeom prst="rect">
            <a:avLst/>
          </a:prstGeom>
        </p:spPr>
      </p:pic>
      <p:pic>
        <p:nvPicPr>
          <p:cNvPr id="1038" name="Picture 14" descr="Play Therapy - New Day - Counseling in High Point, N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05">
            <a:off x="8867701" y="4423954"/>
            <a:ext cx="2810479" cy="188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6422">
            <a:off x="3335319" y="381064"/>
            <a:ext cx="1378794" cy="16768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1165424">
            <a:off x="3430183" y="2071321"/>
            <a:ext cx="169297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85216">
              <a:spcAft>
                <a:spcPts val="600"/>
              </a:spcAft>
            </a:pPr>
            <a:r>
              <a:rPr lang="en-GB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ELSA</a:t>
            </a:r>
          </a:p>
          <a:p>
            <a:pPr algn="ctr" defTabSz="585216">
              <a:spcAft>
                <a:spcPts val="600"/>
              </a:spcAft>
            </a:pPr>
            <a:r>
              <a:rPr lang="en-GB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Emotional Literacy Support Assistant</a:t>
            </a:r>
            <a:endParaRPr lang="en-GB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E7CE28-EA54-C0F4-8A36-DFDC47808CBF}"/>
              </a:ext>
            </a:extLst>
          </p:cNvPr>
          <p:cNvSpPr txBox="1"/>
          <p:nvPr/>
        </p:nvSpPr>
        <p:spPr>
          <a:xfrm rot="343657">
            <a:off x="9099089" y="3601839"/>
            <a:ext cx="1314638" cy="269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85216">
              <a:spcAft>
                <a:spcPts val="600"/>
              </a:spcAft>
            </a:pPr>
            <a:r>
              <a:rPr lang="en-GB" sz="1152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MHST</a:t>
            </a:r>
            <a:endParaRPr lang="en-GB" dirty="0"/>
          </a:p>
        </p:txBody>
      </p:sp>
      <p:pic>
        <p:nvPicPr>
          <p:cNvPr id="1026" name="Picture 2" descr="What is Lego Therapy? and How can it ...">
            <a:extLst>
              <a:ext uri="{FF2B5EF4-FFF2-40B4-BE49-F238E27FC236}">
                <a16:creationId xmlns:a16="http://schemas.microsoft.com/office/drawing/2014/main" id="{9768D25B-E171-6BA6-A63E-11478C859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55" y="4420597"/>
            <a:ext cx="3004470" cy="20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rawing and Talking">
            <a:extLst>
              <a:ext uri="{FF2B5EF4-FFF2-40B4-BE49-F238E27FC236}">
                <a16:creationId xmlns:a16="http://schemas.microsoft.com/office/drawing/2014/main" id="{4F9E4E3A-5330-6890-EE86-293D20A5C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099" y="2464838"/>
            <a:ext cx="2249830" cy="219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699577-67D1-84F4-650E-E3C53613245B}"/>
              </a:ext>
            </a:extLst>
          </p:cNvPr>
          <p:cNvSpPr txBox="1"/>
          <p:nvPr/>
        </p:nvSpPr>
        <p:spPr>
          <a:xfrm rot="21161706">
            <a:off x="925151" y="467378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YPAS</a:t>
            </a:r>
          </a:p>
        </p:txBody>
      </p:sp>
    </p:spTree>
    <p:extLst>
      <p:ext uri="{BB962C8B-B14F-4D97-AF65-F5344CB8AC3E}">
        <p14:creationId xmlns:p14="http://schemas.microsoft.com/office/powerpoint/2010/main" val="2064581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9" name="Rectangle 2078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0" name="Rectangle 207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BFDC535F-AC0A-417D-96AB-6706BECAC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5271" y="643467"/>
            <a:ext cx="9901458" cy="5571066"/>
          </a:xfrm>
          <a:prstGeom prst="rect">
            <a:avLst/>
          </a:prstGeom>
          <a:solidFill>
            <a:srgbClr val="834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97AAAF8E-31DB-4148-8FCA-4D8233D69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8155" y="1036698"/>
            <a:ext cx="5603582" cy="478414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AA274328-4774-4DF9-BA53-452565122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7735" y="1036698"/>
            <a:ext cx="3367965" cy="28431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Putteridge Primary School - SEND Coffee ...">
            <a:extLst>
              <a:ext uri="{FF2B5EF4-FFF2-40B4-BE49-F238E27FC236}">
                <a16:creationId xmlns:a16="http://schemas.microsoft.com/office/drawing/2014/main" id="{5A6A4F0E-B588-1377-7A92-B8140E78E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64131" y="2743632"/>
            <a:ext cx="2845357" cy="117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5" name="Rectangle 2064">
            <a:extLst>
              <a:ext uri="{FF2B5EF4-FFF2-40B4-BE49-F238E27FC236}">
                <a16:creationId xmlns:a16="http://schemas.microsoft.com/office/drawing/2014/main" id="{01C7B46D-2FEF-4FAA-915B-8B21A66BB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7735" y="4010505"/>
            <a:ext cx="3367965" cy="17965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Liverpool Parent and Carers - Livpac ...">
            <a:extLst>
              <a:ext uri="{FF2B5EF4-FFF2-40B4-BE49-F238E27FC236}">
                <a16:creationId xmlns:a16="http://schemas.microsoft.com/office/drawing/2014/main" id="{6F8736C6-392C-F51C-AD1E-12C4B3096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80404" y="3983507"/>
            <a:ext cx="3475296" cy="183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8ADFE7-3051-5C26-F43F-190D755F22E5}"/>
              </a:ext>
            </a:extLst>
          </p:cNvPr>
          <p:cNvSpPr txBox="1"/>
          <p:nvPr/>
        </p:nvSpPr>
        <p:spPr>
          <a:xfrm>
            <a:off x="8758362" y="3624533"/>
            <a:ext cx="2419435" cy="316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40664">
              <a:spcAft>
                <a:spcPts val="600"/>
              </a:spcAft>
            </a:pPr>
            <a:r>
              <a:rPr lang="en-GB" sz="1458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September 24</a:t>
            </a:r>
            <a:endParaRPr lang="en-GB" dirty="0"/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1F5E01B-410A-AB15-5344-837CD2637E56}"/>
              </a:ext>
            </a:extLst>
          </p:cNvPr>
          <p:cNvSpPr txBox="1"/>
          <p:nvPr/>
        </p:nvSpPr>
        <p:spPr>
          <a:xfrm>
            <a:off x="1576822" y="1033332"/>
            <a:ext cx="5751435" cy="4935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b="1" u="sng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Parent/Carer Early Help Drop in sessions</a:t>
            </a:r>
            <a:endParaRPr lang="en-GB" sz="2000" kern="100" dirty="0">
              <a:solidFill>
                <a:schemeClr val="tx1"/>
              </a:solidFill>
              <a:highlight>
                <a:srgbClr val="FFFFFF"/>
              </a:highlight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algn="ctr"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b="1" u="sng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 at the Infant Building of </a:t>
            </a:r>
            <a:endParaRPr lang="en-GB" sz="2000" kern="100" dirty="0">
              <a:solidFill>
                <a:schemeClr val="tx1"/>
              </a:solidFill>
              <a:highlight>
                <a:srgbClr val="FFFFFF"/>
              </a:highlight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algn="ctr"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b="1" u="sng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St Cecilia’s Primary School every other Wednesday 12pm-3pm</a:t>
            </a:r>
            <a:endParaRPr lang="en-GB" sz="2000" kern="100" dirty="0">
              <a:solidFill>
                <a:schemeClr val="tx1"/>
              </a:solidFill>
              <a:highlight>
                <a:srgbClr val="FFFFFF"/>
              </a:highlight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b="1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Hannah Bate I Family Support Worker from </a:t>
            </a:r>
            <a:r>
              <a:rPr lang="en-GB" sz="2000" b="1" kern="1200" dirty="0" err="1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Clubmoor</a:t>
            </a:r>
            <a:r>
              <a:rPr lang="en-GB" sz="2000" b="1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 Children’s Centre, </a:t>
            </a:r>
            <a:r>
              <a:rPr lang="en-GB" sz="2000" b="1" kern="1200" dirty="0" err="1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Utting</a:t>
            </a:r>
            <a:r>
              <a:rPr lang="en-GB" sz="2000" b="1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 Avenue East, Liverpool L11 1DQ E: </a:t>
            </a:r>
            <a:r>
              <a:rPr lang="en-GB" sz="2000" b="1" u="sng" kern="12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ea typeface="+mn-ea"/>
                <a:cs typeface="Times New Roman" panose="02020603050405020304" pitchFamily="18" charset="0"/>
                <a:hlinkClick r:id="rId4"/>
              </a:rPr>
              <a:t>hannah.bate@liverpool.gov.uk</a:t>
            </a:r>
            <a:endParaRPr lang="en-GB" sz="2000" kern="100" dirty="0">
              <a:solidFill>
                <a:schemeClr val="tx1"/>
              </a:solidFill>
              <a:highlight>
                <a:srgbClr val="FFFFFF"/>
              </a:highlight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kern="1200" dirty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Hannah will offer support and advice on topics such as: Attendance, SEND, Mental Health and much more; she will be able to signpost parents/carers to a whole range of services.</a:t>
            </a:r>
            <a:endParaRPr lang="en-GB" sz="2000" kern="100" dirty="0">
              <a:solidFill>
                <a:schemeClr val="tx1"/>
              </a:solidFill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defTabSz="740664">
              <a:lnSpc>
                <a:spcPct val="105000"/>
              </a:lnSpc>
              <a:spcAft>
                <a:spcPts val="648"/>
              </a:spcAft>
            </a:pPr>
            <a:r>
              <a:rPr lang="en-GB" sz="2000" kern="1200" dirty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If you’d prefer a phone call from Hannah please let me know and I will pass on your contact details.</a:t>
            </a:r>
            <a:endParaRPr lang="en-GB" sz="2000" kern="100" dirty="0">
              <a:solidFill>
                <a:schemeClr val="tx1"/>
              </a:solidFill>
              <a:latin typeface="Aptos" panose="020B0004020202020204" pitchFamily="34" charset="0"/>
              <a:ea typeface="+mn-ea"/>
              <a:cs typeface="Times New Roman" panose="02020603050405020304" pitchFamily="18" charset="0"/>
            </a:endParaRPr>
          </a:p>
          <a:p>
            <a:pPr defTabSz="740664">
              <a:lnSpc>
                <a:spcPct val="107000"/>
              </a:lnSpc>
              <a:spcAft>
                <a:spcPts val="648"/>
              </a:spcAft>
            </a:pPr>
            <a:r>
              <a:rPr lang="en-GB" sz="1134" kern="1200" dirty="0">
                <a:solidFill>
                  <a:srgbClr val="000000"/>
                </a:solidFill>
                <a:latin typeface="Aptos" panose="020B0004020202020204" pitchFamily="34" charset="0"/>
                <a:ea typeface="+mn-ea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St. Julie's Catholic High School ...">
            <a:extLst>
              <a:ext uri="{FF2B5EF4-FFF2-40B4-BE49-F238E27FC236}">
                <a16:creationId xmlns:a16="http://schemas.microsoft.com/office/drawing/2014/main" id="{56F50C8F-6A23-F0A2-8591-C30516A2B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609" y="104718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113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415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Quigley</dc:creator>
  <cp:lastModifiedBy>alea</cp:lastModifiedBy>
  <cp:revision>30</cp:revision>
  <cp:lastPrinted>2022-12-07T11:40:55Z</cp:lastPrinted>
  <dcterms:created xsi:type="dcterms:W3CDTF">2019-09-11T13:46:54Z</dcterms:created>
  <dcterms:modified xsi:type="dcterms:W3CDTF">2024-06-28T20:05:52Z</dcterms:modified>
</cp:coreProperties>
</file>