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7" r:id="rId4"/>
    <p:sldId id="258" r:id="rId5"/>
    <p:sldId id="260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5C6E3F-548F-40E8-A293-167D49E1C628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1AE23-2735-40B6-8B6F-59A5FBB5D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492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1AE23-2735-40B6-8B6F-59A5FBB5D5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688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1AE23-2735-40B6-8B6F-59A5FBB5D5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345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1AE23-2735-40B6-8B6F-59A5FBB5D5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127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1AE23-2735-40B6-8B6F-59A5FBB5D5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457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1AE23-2735-40B6-8B6F-59A5FBB5D5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75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12C3E-6487-43FB-80DA-B148C7DD9FA1}" type="datetimeFigureOut">
              <a:rPr lang="en-GB" smtClean="0"/>
              <a:t>19/01/2017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15174-B567-48E9-8B94-DED73E37E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Our Lady of </a:t>
            </a:r>
            <a:r>
              <a:rPr lang="en-GB" smtClean="0">
                <a:solidFill>
                  <a:srgbClr val="0070C0"/>
                </a:solidFill>
              </a:rPr>
              <a:t>the </a:t>
            </a:r>
            <a:r>
              <a:rPr lang="en-GB">
                <a:solidFill>
                  <a:srgbClr val="0070C0"/>
                </a:solidFill>
              </a:rPr>
              <a:t> </a:t>
            </a:r>
            <a:r>
              <a:rPr lang="en-GB" smtClean="0">
                <a:solidFill>
                  <a:srgbClr val="0070C0"/>
                </a:solidFill>
              </a:rPr>
              <a:t>Rosary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6" name="Content Placeholder 5" descr="Our Lady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14762" y="2353469"/>
            <a:ext cx="1514475" cy="30194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>
                <a:solidFill>
                  <a:srgbClr val="0070C0"/>
                </a:solidFill>
              </a:rPr>
              <a:t>T</a:t>
            </a:r>
            <a:r>
              <a:rPr lang="en-GB" sz="6600" dirty="0" smtClean="0">
                <a:solidFill>
                  <a:srgbClr val="0070C0"/>
                </a:solidFill>
              </a:rPr>
              <a:t>he </a:t>
            </a:r>
            <a:r>
              <a:rPr lang="en-GB" sz="6600" dirty="0" smtClean="0">
                <a:solidFill>
                  <a:srgbClr val="0070C0"/>
                </a:solidFill>
              </a:rPr>
              <a:t>7</a:t>
            </a:r>
            <a:r>
              <a:rPr lang="en-GB" sz="6600" baseline="30000" dirty="0" smtClean="0">
                <a:solidFill>
                  <a:srgbClr val="0070C0"/>
                </a:solidFill>
              </a:rPr>
              <a:t>th</a:t>
            </a:r>
            <a:r>
              <a:rPr lang="en-GB" sz="6600" dirty="0" smtClean="0">
                <a:solidFill>
                  <a:srgbClr val="0070C0"/>
                </a:solidFill>
              </a:rPr>
              <a:t> October, </a:t>
            </a:r>
            <a:r>
              <a:rPr lang="en-GB" sz="6600" dirty="0">
                <a:solidFill>
                  <a:srgbClr val="0070C0"/>
                </a:solidFill>
              </a:rPr>
              <a:t>i</a:t>
            </a:r>
            <a:r>
              <a:rPr lang="en-GB" sz="6600" dirty="0" smtClean="0">
                <a:solidFill>
                  <a:srgbClr val="0070C0"/>
                </a:solidFill>
              </a:rPr>
              <a:t>s </a:t>
            </a:r>
            <a:r>
              <a:rPr lang="en-GB" sz="6600" dirty="0" smtClean="0">
                <a:solidFill>
                  <a:srgbClr val="0070C0"/>
                </a:solidFill>
              </a:rPr>
              <a:t>the feast of Our Lady of the Rosary.</a:t>
            </a:r>
            <a:endParaRPr lang="en-GB" sz="6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73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The </a:t>
            </a:r>
            <a:r>
              <a:rPr lang="en-GB" b="1" dirty="0" smtClean="0">
                <a:solidFill>
                  <a:srgbClr val="0070C0"/>
                </a:solidFill>
              </a:rPr>
              <a:t>Rosary</a:t>
            </a:r>
            <a:r>
              <a:rPr lang="en-GB" dirty="0" smtClean="0">
                <a:solidFill>
                  <a:srgbClr val="0070C0"/>
                </a:solidFill>
              </a:rPr>
              <a:t> is a special prayer said with rosary beads.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The word ‘rosary’ comes from Latin and means </a:t>
            </a:r>
            <a:r>
              <a:rPr lang="en-GB" b="1" dirty="0" smtClean="0">
                <a:solidFill>
                  <a:srgbClr val="0070C0"/>
                </a:solidFill>
              </a:rPr>
              <a:t>a garland of roses.</a:t>
            </a:r>
          </a:p>
          <a:p>
            <a:r>
              <a:rPr lang="en-GB" dirty="0" smtClean="0">
                <a:solidFill>
                  <a:srgbClr val="0070C0"/>
                </a:solidFill>
              </a:rPr>
              <a:t>Roses are a symbol of Our Lady.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9" name="Content Placeholder 8" descr="The rosary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92080" y="2132856"/>
            <a:ext cx="3019636" cy="25213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070C0"/>
                </a:solidFill>
              </a:rPr>
              <a:t>As </a:t>
            </a:r>
            <a:r>
              <a:rPr lang="en-GB" sz="3200" dirty="0">
                <a:solidFill>
                  <a:srgbClr val="0070C0"/>
                </a:solidFill>
              </a:rPr>
              <a:t>we hold the rosary beads we say the ‘</a:t>
            </a:r>
            <a:r>
              <a:rPr lang="en-GB" sz="3200" b="1" dirty="0">
                <a:solidFill>
                  <a:srgbClr val="0070C0"/>
                </a:solidFill>
              </a:rPr>
              <a:t>Hail Mary</a:t>
            </a:r>
            <a:r>
              <a:rPr lang="en-GB" sz="3200" dirty="0">
                <a:solidFill>
                  <a:srgbClr val="0070C0"/>
                </a:solidFill>
              </a:rPr>
              <a:t> ‘ten times</a:t>
            </a:r>
            <a:r>
              <a:rPr lang="en-GB" sz="32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GB" sz="3200" dirty="0" smtClean="0">
                <a:solidFill>
                  <a:srgbClr val="0070C0"/>
                </a:solidFill>
              </a:rPr>
              <a:t> This </a:t>
            </a:r>
            <a:r>
              <a:rPr lang="en-GB" sz="3200" dirty="0">
                <a:solidFill>
                  <a:srgbClr val="0070C0"/>
                </a:solidFill>
              </a:rPr>
              <a:t>is called a </a:t>
            </a:r>
            <a:r>
              <a:rPr lang="en-GB" sz="3200" b="1" dirty="0">
                <a:solidFill>
                  <a:srgbClr val="0070C0"/>
                </a:solidFill>
              </a:rPr>
              <a:t>decade </a:t>
            </a:r>
            <a:r>
              <a:rPr lang="en-GB" sz="3200" dirty="0">
                <a:solidFill>
                  <a:srgbClr val="0070C0"/>
                </a:solidFill>
              </a:rPr>
              <a:t>of the Rosary.</a:t>
            </a:r>
          </a:p>
          <a:p>
            <a:pPr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Content Placeholder 8" descr="The rosary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436096" y="1916832"/>
            <a:ext cx="2760925" cy="33843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>
                <a:solidFill>
                  <a:srgbClr val="0070C0"/>
                </a:solidFill>
              </a:rPr>
              <a:t>As we say the rosary we remember the events in the lives of Jesus, his mother Mary and his father , Joseph.</a:t>
            </a: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8" descr="The rosary.pn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70418" y="2636913"/>
            <a:ext cx="2847994" cy="309634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987824" y="2060848"/>
          <a:ext cx="2435225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5" imgW="5272095" imgH="8796289" progId="Word.Document.8">
                  <p:embed/>
                </p:oleObj>
              </mc:Choice>
              <mc:Fallback>
                <p:oleObj name="Document" r:id="rId5" imgW="5272095" imgH="8796289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824" y="2060848"/>
                        <a:ext cx="2435225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109</Words>
  <Application>Microsoft Office PowerPoint</Application>
  <PresentationFormat>On-screen Show (4:3)</PresentationFormat>
  <Paragraphs>14</Paragraphs>
  <Slides>6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Office Theme</vt:lpstr>
      <vt:lpstr>Document</vt:lpstr>
      <vt:lpstr>Our Lady of the  Rosary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Lady of the Rosary</dc:title>
  <dc:creator>Windows User</dc:creator>
  <cp:lastModifiedBy>Lesley Malone</cp:lastModifiedBy>
  <cp:revision>9</cp:revision>
  <dcterms:created xsi:type="dcterms:W3CDTF">2014-10-05T09:33:09Z</dcterms:created>
  <dcterms:modified xsi:type="dcterms:W3CDTF">2017-01-19T11:04:34Z</dcterms:modified>
</cp:coreProperties>
</file>