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4"/>
      <p:bold r:id="rId15"/>
    </p:embeddedFont>
    <p:embeddedFont>
      <p:font typeface="Sassoon Infant Md" panose="02000603050000020003" charset="0"/>
      <p:regular r:id="rId16"/>
    </p:embeddedFont>
    <p:embeddedFont>
      <p:font typeface="ＭＳ Ｐゴシック" panose="020B0600070205080204" pitchFamily="34" charset="-128"/>
      <p:regular r:id="rId17"/>
    </p:embeddedFont>
    <p:embeddedFont>
      <p:font typeface="BPreplay" panose="02000503000000020004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80C1EB"/>
    <a:srgbClr val="ACDDFC"/>
    <a:srgbClr val="21A6F9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28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297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188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  <p:sldLayoutId id="2147483675" r:id="rId13"/>
    <p:sldLayoutId id="214748367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021492" y="2275703"/>
            <a:ext cx="7101016" cy="2306594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89745" y="2239222"/>
            <a:ext cx="8164510" cy="237955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6000" dirty="0"/>
              <a:t>The Holy Rosary</a:t>
            </a:r>
            <a:r>
              <a:rPr lang="en-GB" sz="6000" b="1" dirty="0"/>
              <a:t/>
            </a:r>
            <a:br>
              <a:rPr lang="en-GB" sz="6000" b="1" dirty="0"/>
            </a:br>
            <a:r>
              <a:rPr lang="en-GB" dirty="0">
                <a:latin typeface="+mn-lt"/>
              </a:rPr>
              <a:t>Mary’s Prayer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438" y="3650383"/>
            <a:ext cx="1629367" cy="29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30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What Is the Holy Rosary?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3" y="1846263"/>
            <a:ext cx="68888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is a form of prayer used especially in the Catholic Church.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It is a long prayer, based on repetition, with many parts to be remembered and said.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It is named after the string of prayer beads which some people use to count the parts of the prayer.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is very important to Catholics for many reasons, including their devotion to Mary.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can be said alone or in groups.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Praying a Rosary for the dead is part of the funeral tradition.</a:t>
            </a:r>
          </a:p>
          <a:p>
            <a:endParaRPr lang="en-GB" sz="1600" dirty="0"/>
          </a:p>
        </p:txBody>
      </p:sp>
      <p:sp>
        <p:nvSpPr>
          <p:cNvPr id="5" name="Rounded Rectangle 4"/>
          <p:cNvSpPr/>
          <p:nvPr/>
        </p:nvSpPr>
        <p:spPr>
          <a:xfrm>
            <a:off x="3628961" y="4291914"/>
            <a:ext cx="1886079" cy="1603378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535" y="4380667"/>
            <a:ext cx="799783" cy="142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24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8961" y="3591696"/>
            <a:ext cx="1886079" cy="2303596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What Is the Purpose of the Rosary?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6477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>
                <a:ea typeface="ＭＳ Ｐゴシック" panose="020B0600070205080204" pitchFamily="34" charset="-128"/>
                <a:cs typeface="Sassoon Infant Rg" panose="02000503030000020003" pitchFamily="2" charset="0"/>
              </a:rPr>
              <a:t>The purpose of the Rosary is to help people remember the events in the lives of Jesus and Mary and to thank and praise God for them.</a:t>
            </a:r>
          </a:p>
          <a:p>
            <a:endParaRPr lang="en-GB" altLang="en-US" sz="1600" dirty="0"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dirty="0"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is a little bit like a history lesson!</a:t>
            </a:r>
          </a:p>
          <a:p>
            <a:endParaRPr lang="en-GB" altLang="en-US" sz="1600" dirty="0"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dirty="0">
                <a:ea typeface="ＭＳ Ｐゴシック" panose="020B0600070205080204" pitchFamily="34" charset="-128"/>
                <a:cs typeface="Sassoon Infant Rg" panose="02000503030000020003" pitchFamily="2" charset="0"/>
              </a:rPr>
              <a:t>The main focus is on Jesus - his birth, life, death and resurrection.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294" y="3819193"/>
            <a:ext cx="1237413" cy="184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537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The Rosary Prayer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253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main parts of the Rosary Prayer are: 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1. Sign of the Cross</a:t>
            </a:r>
          </a:p>
          <a:p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In the name of the Father and of the Son and of the Holy Spirit. Amen</a:t>
            </a:r>
          </a:p>
          <a:p>
            <a:endParaRPr lang="en-GB" altLang="en-US" sz="1600" i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2. The Our Father Prayer </a:t>
            </a:r>
          </a:p>
          <a:p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Our Father, Who art in Heaven; hallowed be Thy name; Thy kingdom come; Thy will be done on Earth as it is in Heaven. Give us this day our daily bread; and forgive us our trespasses as we forgive those who trespass against us, and lead us not into temptation; but deliver us from evil. Amen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57058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80369" y="4071964"/>
            <a:ext cx="1985108" cy="1726004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The Rosary Prayer Cont.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253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3. The Hail Mary Prayer (three times)</a:t>
            </a:r>
          </a:p>
          <a:p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Hail Mary, full of grace, the Lord is with thee; blessed art thou among women</a:t>
            </a:r>
            <a:b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and blessed is the fruit of thy womb, Jesus. Holy Mary, Mother of God, pray</a:t>
            </a:r>
            <a:b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for us sinners, now and at the hour of our death. Amen</a:t>
            </a:r>
          </a:p>
          <a:p>
            <a:endParaRPr lang="en-GB" altLang="en-US" sz="1600" i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4. The Glory Be to the Father </a:t>
            </a:r>
          </a:p>
          <a:p>
            <a:r>
              <a:rPr lang="en-GB" sz="1600" i="1" dirty="0"/>
              <a:t>Glory be to the Father, and to the Son, and to the Holy Spirit, as it was in the</a:t>
            </a:r>
          </a:p>
          <a:p>
            <a:r>
              <a:rPr lang="en-GB" sz="1600" i="1" dirty="0"/>
              <a:t>beginning, is now, and ever shall be, world without end. Amen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5. The Our Father Prayer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6. The Hail Mary Prayer (ten times)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sz="1600" b="1" dirty="0">
                <a:latin typeface="Sassoon Infant Rg" panose="02000503030000020003" pitchFamily="2" charset="0"/>
                <a:ea typeface="ＭＳ Ｐゴシック" panose="020B0600070205080204" pitchFamily="34" charset="-128"/>
              </a:rPr>
              <a:t>7. </a:t>
            </a: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Glory Be to the Father </a:t>
            </a:r>
            <a:endParaRPr lang="en-GB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923" y="4244023"/>
            <a:ext cx="1594518" cy="141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0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628961" y="4562736"/>
            <a:ext cx="1886079" cy="1332555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What Are Rosary Beads?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01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Beads provide a method of keeping count of the different parts of the Rosary Prayer.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fingers are moved along the beads as the prayers are said.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By not having to keep track of the count mentally, the mind is free to meditate.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Roman Catholic Rosary is made up of a cross or crucifix, a medal, large beads and small beads.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Some sets of Rosary Beads have five groups of ten beads and other sets of Rosary Beads contain fifteen groups of ten beads.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prayers of the Rosary can also be said using any type of counting device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or by counting on the fingers.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54" y="4761471"/>
            <a:ext cx="672463" cy="97351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 rot="620531">
            <a:off x="4583628" y="4585303"/>
            <a:ext cx="9555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9600" b="1" dirty="0">
                <a:ea typeface="ＭＳ Ｐゴシック" panose="020B0600070205080204" pitchFamily="34" charset="-128"/>
              </a:rPr>
              <a:t>?</a:t>
            </a:r>
            <a:endParaRPr lang="en-GB" sz="9600" b="1" dirty="0"/>
          </a:p>
        </p:txBody>
      </p:sp>
    </p:spTree>
    <p:extLst>
      <p:ext uri="{BB962C8B-B14F-4D97-AF65-F5344CB8AC3E}">
        <p14:creationId xmlns:p14="http://schemas.microsoft.com/office/powerpoint/2010/main" val="2580795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Using The Rosary Beads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5134846" y="1542558"/>
            <a:ext cx="31702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1. Sign of the Cross</a:t>
            </a:r>
          </a:p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2. The Our Father Prayer </a:t>
            </a:r>
          </a:p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3. The Hail Mary Prayer (x3)</a:t>
            </a:r>
          </a:p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4. The Glory Be to the Father</a:t>
            </a:r>
          </a:p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5. The Our Father Prayer</a:t>
            </a:r>
          </a:p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6. The Hail Mary Prayer (x10)</a:t>
            </a:r>
          </a:p>
          <a:p>
            <a:pPr>
              <a:lnSpc>
                <a:spcPct val="200000"/>
              </a:lnSpc>
            </a:pP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7. The Glory Be to the Father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627" y="1763884"/>
            <a:ext cx="2877679" cy="41659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7438" y="4915436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1</a:t>
            </a:r>
          </a:p>
        </p:txBody>
      </p:sp>
      <p:sp>
        <p:nvSpPr>
          <p:cNvPr id="6" name="Rectangle 5"/>
          <p:cNvSpPr/>
          <p:nvPr/>
        </p:nvSpPr>
        <p:spPr>
          <a:xfrm>
            <a:off x="2540969" y="4240217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2438297" y="3688698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3</a:t>
            </a:r>
          </a:p>
        </p:txBody>
      </p:sp>
      <p:sp>
        <p:nvSpPr>
          <p:cNvPr id="8" name="Rectangle 7"/>
          <p:cNvSpPr/>
          <p:nvPr/>
        </p:nvSpPr>
        <p:spPr>
          <a:xfrm>
            <a:off x="2758089" y="3858738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4113563" y="2571382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6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35502" y="2012729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7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2643641" y="5207823"/>
            <a:ext cx="4785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257168" y="4431652"/>
            <a:ext cx="386473" cy="1009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257168" y="3846877"/>
            <a:ext cx="283801" cy="743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797403" y="3598254"/>
            <a:ext cx="123980" cy="38283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940961" y="2839396"/>
            <a:ext cx="237041" cy="8503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634154" y="2257168"/>
            <a:ext cx="306807" cy="260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3156509" y="3688698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5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2945679" y="3598254"/>
            <a:ext cx="257103" cy="28579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187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021492" y="5198075"/>
            <a:ext cx="7101016" cy="774885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The Mysteries of The Rosary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01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focuses on the life of Christ from the Bible.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During these prayers, people meditate on different aspects of Christ’s life.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beads of the Rosary are divided into five decades (or sections); each decade represents an event from the life of Christ. 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These five events are grouped into a set of four mysteries, each focused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on an important part of the life of Christ. 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four mysteries are named after the type of events in that mystery:</a:t>
            </a:r>
          </a:p>
          <a:p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Joyful - The Nativity</a:t>
            </a: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Luminous - The Baptism of the Lord</a:t>
            </a: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Sorrowful - The Crucifixion</a:t>
            </a: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Glorious - The Resurrection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1029730" y="5288862"/>
            <a:ext cx="71010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Challenge: Can you find out some more of the life events in each mystery?</a:t>
            </a:r>
          </a:p>
        </p:txBody>
      </p:sp>
    </p:spTree>
    <p:extLst>
      <p:ext uri="{BB962C8B-B14F-4D97-AF65-F5344CB8AC3E}">
        <p14:creationId xmlns:p14="http://schemas.microsoft.com/office/powerpoint/2010/main" val="1465128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614422" y="1846263"/>
            <a:ext cx="3590464" cy="4031873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Make Your Own Rosary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1" y="1846263"/>
            <a:ext cx="35813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You will need:</a:t>
            </a:r>
          </a:p>
          <a:p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Pipe cleaners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Small craft beads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Scissors</a:t>
            </a:r>
          </a:p>
          <a:p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Place 10 beads of your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choice onto a pipe cleaner.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Bring the pipe cleaner around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into a circle and twist it shut.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Place on one more bead for the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Our Father.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Cut off the extra piece and twist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it around to make the cross.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Trim off the excess where necessary.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43" y="2997201"/>
            <a:ext cx="2840822" cy="1932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953" y="4651764"/>
            <a:ext cx="2463112" cy="9722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426" y="2303209"/>
            <a:ext cx="2140318" cy="117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83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0808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</TotalTime>
  <Words>578</Words>
  <Application>Microsoft Office PowerPoint</Application>
  <PresentationFormat>On-screen Show (4:3)</PresentationFormat>
  <Paragraphs>82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Sassoon Infant Rg</vt:lpstr>
      <vt:lpstr>Sassoon Infant Md</vt:lpstr>
      <vt:lpstr>ＭＳ Ｐゴシック</vt:lpstr>
      <vt:lpstr>Arial</vt:lpstr>
      <vt:lpstr>BPreplay</vt:lpstr>
      <vt:lpstr>Calibri</vt:lpstr>
      <vt:lpstr>Office Theme</vt:lpstr>
      <vt:lpstr>The Holy Rosary Mary’s Prayer</vt:lpstr>
      <vt:lpstr>What Is the Holy Rosary?</vt:lpstr>
      <vt:lpstr>What Is the Purpose of the Rosary?</vt:lpstr>
      <vt:lpstr>The Rosary Prayer</vt:lpstr>
      <vt:lpstr>The Rosary Prayer Cont.</vt:lpstr>
      <vt:lpstr>What Are Rosary Beads?</vt:lpstr>
      <vt:lpstr>Using The Rosary Beads</vt:lpstr>
      <vt:lpstr>The Mysteries of The Rosary</vt:lpstr>
      <vt:lpstr>Make Your Own Rosary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Claire Patterson</cp:lastModifiedBy>
  <cp:revision>112</cp:revision>
  <dcterms:created xsi:type="dcterms:W3CDTF">2014-10-01T16:09:27Z</dcterms:created>
  <dcterms:modified xsi:type="dcterms:W3CDTF">2020-05-01T13:54:20Z</dcterms:modified>
</cp:coreProperties>
</file>